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267" r:id="rId3"/>
  </p:sldMasterIdLst>
  <p:notesMasterIdLst>
    <p:notesMasterId r:id="rId25"/>
  </p:notesMasterIdLst>
  <p:sldIdLst>
    <p:sldId id="2222" r:id="rId4"/>
    <p:sldId id="3028" r:id="rId5"/>
    <p:sldId id="3038" r:id="rId6"/>
    <p:sldId id="3039" r:id="rId7"/>
    <p:sldId id="3012" r:id="rId8"/>
    <p:sldId id="3040" r:id="rId9"/>
    <p:sldId id="3032" r:id="rId10"/>
    <p:sldId id="3033" r:id="rId11"/>
    <p:sldId id="3035" r:id="rId12"/>
    <p:sldId id="3034" r:id="rId13"/>
    <p:sldId id="3036" r:id="rId14"/>
    <p:sldId id="3037" r:id="rId15"/>
    <p:sldId id="3041" r:id="rId16"/>
    <p:sldId id="3042" r:id="rId17"/>
    <p:sldId id="3043" r:id="rId18"/>
    <p:sldId id="3044" r:id="rId19"/>
    <p:sldId id="3045" r:id="rId20"/>
    <p:sldId id="3046" r:id="rId21"/>
    <p:sldId id="3047" r:id="rId22"/>
    <p:sldId id="3031" r:id="rId23"/>
    <p:sldId id="2996" r:id="rId2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1">
          <p15:clr>
            <a:srgbClr val="A4A3A4"/>
          </p15:clr>
        </p15:guide>
        <p15:guide id="2" orient="horz" pos="487">
          <p15:clr>
            <a:srgbClr val="A4A3A4"/>
          </p15:clr>
        </p15:guide>
        <p15:guide id="3" orient="horz" pos="374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12">
          <p15:clr>
            <a:srgbClr val="A4A3A4"/>
          </p15:clr>
        </p15:guide>
        <p15:guide id="6" pos="2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03864"/>
    <a:srgbClr val="2E75B6"/>
    <a:srgbClr val="4472C4"/>
    <a:srgbClr val="C2D2EC"/>
    <a:srgbClr val="009FE7"/>
    <a:srgbClr val="F8CBAD"/>
    <a:srgbClr val="BDD7EE"/>
    <a:srgbClr val="1F4E79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5238" autoAdjust="0"/>
  </p:normalViewPr>
  <p:slideViewPr>
    <p:cSldViewPr>
      <p:cViewPr varScale="1">
        <p:scale>
          <a:sx n="108" d="100"/>
          <a:sy n="108" d="100"/>
        </p:scale>
        <p:origin x="1276" y="68"/>
      </p:cViewPr>
      <p:guideLst>
        <p:guide orient="horz" pos="3691"/>
        <p:guide orient="horz" pos="487"/>
        <p:guide orient="horz" pos="374"/>
        <p:guide orient="horz" pos="4088"/>
        <p:guide pos="6012"/>
        <p:guide pos="2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4092" y="8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1C184164-6A25-1A51-1A81-A8BB9B1574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A6CA030-FB2E-4F71-92A0-3B5DC6F9D50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1E33BC3-AFA8-D21A-4A9C-1E43E4D64F3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0FCF4426-49E0-BA8D-1149-E17EF9BF8D3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4B39955C-9EC9-A8E4-DBEB-1E9CE0B1E03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b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922FD34E-431A-4A55-658A-27552328F5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b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defRPr sz="13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81E8C44-6981-7E4B-87E3-AC4FAE6BB5B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62D81744-97D7-D221-FD41-7997D55F85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966CC9B5-42F7-CF4B-969D-30C4B4974F56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0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D11E131-E839-25EA-827B-62E92DBD37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02FC2AB-93A0-863E-51BD-26C24F8E3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15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252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16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159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17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240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18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66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19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20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691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12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541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628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565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1E8C44-6981-7E4B-87E3-AC4FAE6BB5B2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44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13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44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슬라이드 이미지 개체 틀 1">
            <a:extLst>
              <a:ext uri="{FF2B5EF4-FFF2-40B4-BE49-F238E27FC236}">
                <a16:creationId xmlns:a16="http://schemas.microsoft.com/office/drawing/2014/main" id="{325374B4-DA5C-1B55-FC5C-9D6C62A65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슬라이드 노트 개체 틀 2">
            <a:extLst>
              <a:ext uri="{FF2B5EF4-FFF2-40B4-BE49-F238E27FC236}">
                <a16:creationId xmlns:a16="http://schemas.microsoft.com/office/drawing/2014/main" id="{A30C6EAF-BF2E-D01B-0B9E-173DD2CE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89368AD4-5C0A-F3A9-2C81-258E37BD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AD97F5C8-A342-9942-A380-1B305F54B0AD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14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23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D3AF1-2796-09DF-3FFF-77145F193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858D70-F248-3D7E-AFBB-848A014AE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44BB8-2F17-B6BD-E37D-03BF8BFC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A6B68-CE04-7754-A1DC-6BCE5B9C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14CBF-BE41-4919-2580-7DB84A96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832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A9E54-1EB8-27BF-847E-2D7659D8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BD083-8879-639B-D5C2-241BBD6A5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67622-1FDC-AAE3-6158-121B2695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4C919-6463-A2A6-3453-4905D774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D30E9-C3AD-8643-9F15-0178978D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673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F00BC4-68A8-C5EB-9BA1-B5FFE093D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A24BFE-9836-3B13-DAC8-38ACF12B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76065-2C87-8103-276F-AE77428C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2A796-A95D-15E9-00E5-6CA829B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AB3EB-362F-5111-8484-424DAD8A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159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71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5">
            <a:extLst>
              <a:ext uri="{FF2B5EF4-FFF2-40B4-BE49-F238E27FC236}">
                <a16:creationId xmlns:a16="http://schemas.microsoft.com/office/drawing/2014/main" id="{F2AE7346-7D33-2BB8-27CB-F88412CB2FDA}"/>
              </a:ext>
            </a:extLst>
          </p:cNvPr>
          <p:cNvSpPr/>
          <p:nvPr userDrawn="1"/>
        </p:nvSpPr>
        <p:spPr>
          <a:xfrm>
            <a:off x="80963" y="115888"/>
            <a:ext cx="101600" cy="5381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9035" tIns="49517" rIns="99035" bIns="49517" anchor="ctr"/>
          <a:lstStyle/>
          <a:p>
            <a:pPr algn="ctr">
              <a:defRPr/>
            </a:pPr>
            <a:endParaRPr lang="ko-KR" altLang="en-US" sz="1463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47652" y="184152"/>
            <a:ext cx="94107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47652" y="990600"/>
            <a:ext cx="94107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BB427A-A80E-3B01-8467-E930A1A0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47025" y="6505575"/>
            <a:ext cx="825500" cy="168275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975">
                <a:solidFill>
                  <a:prstClr val="white"/>
                </a:solidFill>
                <a:latin typeface="+mj-lt"/>
              </a:defRPr>
            </a:lvl1pPr>
          </a:lstStyle>
          <a:p>
            <a:pPr>
              <a:defRPr/>
            </a:pPr>
            <a:fld id="{B022C7F5-8AD5-9F48-A553-D45D27115969}" type="datetime1">
              <a:rPr lang="ko-KR" altLang="en-US"/>
              <a:pPr>
                <a:defRPr/>
              </a:pPr>
              <a:t>2023-03-27</a:t>
            </a:fld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31A1A-1D34-0107-2191-1ECBAD651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40250" y="6462713"/>
            <a:ext cx="825500" cy="246062"/>
          </a:xfrm>
          <a:prstGeom prst="rect">
            <a:avLst/>
          </a:prstGeom>
        </p:spPr>
        <p:txBody>
          <a:bodyPr vert="horz" wrap="square" lIns="145102" tIns="72550" rIns="145102" bIns="72550" numCol="1" anchor="ctr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CC2C42-9FA6-C64A-942F-615C47D94F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17D04-8BA0-C232-9AB3-09E653BCC3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100" y="6446838"/>
            <a:ext cx="4210050" cy="277812"/>
          </a:xfrm>
          <a:prstGeom prst="rect">
            <a:avLst/>
          </a:prstGeom>
        </p:spPr>
        <p:txBody>
          <a:bodyPr vert="horz" lIns="0" tIns="72550" rIns="145102" bIns="72550" rtlCol="0" anchor="ctr"/>
          <a:lstStyle>
            <a:lvl1pPr algn="l">
              <a:defRPr sz="1300" i="1">
                <a:solidFill>
                  <a:prstClr val="white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ko-KR"/>
              <a:t>Computer Vision Lab.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2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F1D7C601-423F-A091-2537-C0BDA34A1F8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513888" y="6588125"/>
            <a:ext cx="392112" cy="269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B4704DC-0172-0841-8378-B52E4E01A9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03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AA411-24BB-A3B7-3A06-A36BA4DE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FE730-C19B-8013-0917-C7E6E19C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B4341-5BC7-0C57-A60A-30F12DC1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B3EBA-A5ED-05CE-A6C6-E2F95150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8339-64F9-A7CE-1C4F-6517C105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883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59D94-7900-2AA9-548C-B444F4A2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7E6D3-DAA1-C0D3-F51F-DE9AA920A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634C-99C3-E34F-866B-54F83B2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02EC-193E-D469-6F6D-5F5C16D2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91D9C-857A-D520-2F7C-6577CF31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389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76B7E-10FB-8760-70BE-37CA2A04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0A1DF-CD66-A8B5-A725-FA2C3682D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FF9C7B-F6FD-3ACD-DE55-0BD29341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647AB-E5E0-5835-2E83-3BDE55AC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D29D7-D235-C34B-20FD-2B0CC0DD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9DC49-3439-7F7C-2531-F8869328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075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22A41-C0A6-F1E9-ECD4-6CEB9291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F4854F-0566-708A-B63A-D36CA0A6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48141-B86B-D018-B609-A990281C9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20D6A-6E9B-DD18-0681-37CD88230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CE0D0E-E2DB-5565-77B6-F56B6743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AAE67-163E-04AC-3817-879C4D59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8870F4-E8A3-8FF2-1B65-C84FE0C9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5D036-8E19-5D84-4FFF-ED168394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972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5B5A2-8BF1-8C16-08DC-0F1F3F70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1CA770-3966-4824-A678-2810949F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C949F-A6C5-EE8A-FD78-A82A60D1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9E85B-0808-30B6-2F3A-F520818F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426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E8C666-6ACF-C7CC-B4F4-B975444B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E57EBC-E8D3-BDB4-2290-A544065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9A3CC1-0D1E-CEA4-14A2-57C78160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E5B18-21C4-994B-8337-E99392D0E9C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288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B8D88-0EAC-E890-6DE7-CC34DD85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DFA47-4600-7F34-033C-77BF0D62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62A0F1-939E-265C-500B-155F3765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6B9645-4BD5-DADD-D822-A895F992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513EE-00AC-B4F4-5925-8636543D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2B3E2-2F81-FD9F-0562-658C859A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0399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AAA20-E1BD-9C17-D3B7-05D6209D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909CB2-C148-2E7A-144A-0E7F9736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21A97-4556-6DAE-1B68-A477874E6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B7720-D7B3-508B-C7CB-D2927C19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B8F68-C43D-8093-5E3C-4A7C47DA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4A694A-A3BF-9A13-FCD4-D3E29AC4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586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070983-FC8F-47A8-A52B-6125AB1F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6B0158-48C5-BC9A-FFD5-CF52EEAE4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CA887-4A1D-5F35-74D6-DD8E13A03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57004-B600-432D-98E3-88F454AB70A3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24ADB-F2E0-8F42-5129-8671633F1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937DF-7CA8-CED4-1456-89CB63016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8B1E191-8552-09B8-7E04-E2A4CCE9DE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81775"/>
            <a:ext cx="99060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ko-KR" sz="1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HYUNDAI MOTOR GROUP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D2C9F8-2D32-97D8-371C-5F9F7985754E}"/>
              </a:ext>
            </a:extLst>
          </p:cNvPr>
          <p:cNvCxnSpPr/>
          <p:nvPr userDrawn="1"/>
        </p:nvCxnSpPr>
        <p:spPr>
          <a:xfrm flipV="1">
            <a:off x="358775" y="728663"/>
            <a:ext cx="9185275" cy="476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8ADE51-EF70-7A1A-2C30-8DA0F7B6C9B4}"/>
              </a:ext>
            </a:extLst>
          </p:cNvPr>
          <p:cNvSpPr txBox="1">
            <a:spLocks/>
          </p:cNvSpPr>
          <p:nvPr userDrawn="1"/>
        </p:nvSpPr>
        <p:spPr>
          <a:xfrm>
            <a:off x="7677150" y="6492875"/>
            <a:ext cx="2228850" cy="365125"/>
          </a:xfrm>
          <a:prstGeom prst="rect">
            <a:avLst/>
          </a:prstGeom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r" eaLnBrk="1" latinLnBrk="1" hangingPunct="1">
              <a:defRPr/>
            </a:pPr>
            <a:fld id="{B1F6AF24-3F70-AF42-8010-F821A59D2C31}" type="slidenum">
              <a:rPr kumimoji="0" lang="ko-KR" altLang="en-US" sz="1200" smtClean="0">
                <a:solidFill>
                  <a:srgbClr val="898989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 sz="1200">
              <a:solidFill>
                <a:srgbClr val="898989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A964B86E-6098-A61F-D7F1-3DCF2D778F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775" y="728663"/>
            <a:ext cx="3600450" cy="36512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lIns="95735" tIns="47870" rIns="95735" bIns="47870"/>
          <a:lstStyle>
            <a:lvl1pPr marL="777875" indent="-2984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64" r:id="rId13"/>
    <p:sldLayoutId id="2147484280" r:id="rId14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직사각형 12">
            <a:extLst>
              <a:ext uri="{FF2B5EF4-FFF2-40B4-BE49-F238E27FC236}">
                <a16:creationId xmlns:a16="http://schemas.microsoft.com/office/drawing/2014/main" id="{C5F20B77-FCD2-C92B-1BD7-211EAD0C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marL="777875" indent="-2984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ko-KR" altLang="en-US"/>
          </a:p>
        </p:txBody>
      </p:sp>
      <p:pic>
        <p:nvPicPr>
          <p:cNvPr id="7170" name="Picture 11" descr="D:\그룹로고\현대자동차그룹.png">
            <a:extLst>
              <a:ext uri="{FF2B5EF4-FFF2-40B4-BE49-F238E27FC236}">
                <a16:creationId xmlns:a16="http://schemas.microsoft.com/office/drawing/2014/main" id="{D8399B2A-2437-A36E-78E3-213A8E91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63" y="5724255"/>
            <a:ext cx="17335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그룹 14">
            <a:extLst>
              <a:ext uri="{FF2B5EF4-FFF2-40B4-BE49-F238E27FC236}">
                <a16:creationId xmlns:a16="http://schemas.microsoft.com/office/drawing/2014/main" id="{493485C0-D4A8-75DA-43D8-1753478E4124}"/>
              </a:ext>
            </a:extLst>
          </p:cNvPr>
          <p:cNvGrpSpPr>
            <a:grpSpLocks/>
          </p:cNvGrpSpPr>
          <p:nvPr/>
        </p:nvGrpSpPr>
        <p:grpSpPr bwMode="auto">
          <a:xfrm>
            <a:off x="2085820" y="1223868"/>
            <a:ext cx="5567480" cy="1800320"/>
            <a:chOff x="2342710" y="1223755"/>
            <a:chExt cx="5208200" cy="1800200"/>
          </a:xfrm>
        </p:grpSpPr>
        <p:grpSp>
          <p:nvGrpSpPr>
            <p:cNvPr id="7180" name="그룹 15">
              <a:extLst>
                <a:ext uri="{FF2B5EF4-FFF2-40B4-BE49-F238E27FC236}">
                  <a16:creationId xmlns:a16="http://schemas.microsoft.com/office/drawing/2014/main" id="{38C9D166-D22C-2771-23C2-3BF8DDD26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2741" y="1534384"/>
              <a:ext cx="4680520" cy="1170130"/>
              <a:chOff x="3962890" y="1358770"/>
              <a:chExt cx="2295255" cy="1035115"/>
            </a:xfrm>
          </p:grpSpPr>
          <p:cxnSp>
            <p:nvCxnSpPr>
              <p:cNvPr id="7184" name="직선 연결선 19">
                <a:extLst>
                  <a:ext uri="{FF2B5EF4-FFF2-40B4-BE49-F238E27FC236}">
                    <a16:creationId xmlns:a16="http://schemas.microsoft.com/office/drawing/2014/main" id="{4F5C750E-9534-99EF-CB40-199CD7FB4EA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1358770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85" name="직선 연결선 20">
                <a:extLst>
                  <a:ext uri="{FF2B5EF4-FFF2-40B4-BE49-F238E27FC236}">
                    <a16:creationId xmlns:a16="http://schemas.microsoft.com/office/drawing/2014/main" id="{AEA03A3F-D086-F49C-1379-76927BF348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2393885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181" name="자유형 16">
              <a:extLst>
                <a:ext uri="{FF2B5EF4-FFF2-40B4-BE49-F238E27FC236}">
                  <a16:creationId xmlns:a16="http://schemas.microsoft.com/office/drawing/2014/main" id="{47139A36-DD95-7DE9-2BC6-2644B74B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71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83884502 h 1470660"/>
                <a:gd name="T6" fmla="*/ 167640 w 167640"/>
                <a:gd name="T7" fmla="*/ 8388450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ore-KR" altLang="en-US"/>
            </a:p>
          </p:txBody>
        </p:sp>
        <p:sp>
          <p:nvSpPr>
            <p:cNvPr id="7182" name="자유형 17">
              <a:extLst>
                <a:ext uri="{FF2B5EF4-FFF2-40B4-BE49-F238E27FC236}">
                  <a16:creationId xmlns:a16="http://schemas.microsoft.com/office/drawing/2014/main" id="{633EB63D-7038-A629-CB19-10842655D6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8327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83884502 h 1470660"/>
                <a:gd name="T6" fmla="*/ 167640 w 167640"/>
                <a:gd name="T7" fmla="*/ 8388450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ore-KR" altLang="en-US"/>
            </a:p>
          </p:txBody>
        </p: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840149DB-FE25-524C-E536-AD801AB7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2766318"/>
            <a:ext cx="5219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SWIP” 5</a:t>
            </a:r>
            <a:r>
              <a:rPr kumimoji="0" lang="en-US" altLang="ko-KR" sz="14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Team 4</a:t>
            </a:r>
            <a:endParaRPr kumimoji="0"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4" name="TextBox 13">
            <a:extLst>
              <a:ext uri="{FF2B5EF4-FFF2-40B4-BE49-F238E27FC236}">
                <a16:creationId xmlns:a16="http://schemas.microsoft.com/office/drawing/2014/main" id="{B5DEBD49-3B8F-953A-3681-FFF4E9760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5175250"/>
            <a:ext cx="4772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0"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2023. 03. 27 (Day 3)</a:t>
            </a:r>
            <a:endParaRPr kumimoji="0" lang="ko-KR" altLang="en-US" sz="16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64DE57-780B-3466-C435-DB670971732D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noFill/>
          <a:ln w="190500" cap="flat" cmpd="sng" algn="ctr">
            <a:solidFill>
              <a:schemeClr val="bg1">
                <a:lumMod val="95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37EE0-80A3-5706-CED9-93754EB2F04B}"/>
              </a:ext>
            </a:extLst>
          </p:cNvPr>
          <p:cNvSpPr txBox="1"/>
          <p:nvPr/>
        </p:nvSpPr>
        <p:spPr>
          <a:xfrm>
            <a:off x="1329992" y="4062511"/>
            <a:ext cx="724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00"/>
                </a:solidFill>
              </a:rPr>
              <a:t>Y</a:t>
            </a:r>
            <a:r>
              <a:rPr lang="en-US" altLang="ko-KR" b="1" i="0" dirty="0" err="1">
                <a:solidFill>
                  <a:srgbClr val="000000"/>
                </a:solidFill>
                <a:effectLst/>
              </a:rPr>
              <a:t>oungchan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 Jung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Chae </a:t>
            </a:r>
            <a:r>
              <a:rPr lang="en-US" altLang="ko-KR" b="1" i="0" dirty="0" err="1">
                <a:solidFill>
                  <a:srgbClr val="000000"/>
                </a:solidFill>
                <a:effectLst/>
              </a:rPr>
              <a:t>Jongyoon</a:t>
            </a:r>
            <a:r>
              <a:rPr lang="en-US" altLang="ko-KR" b="1" dirty="0"/>
              <a:t> , </a:t>
            </a:r>
            <a:r>
              <a:rPr lang="en-US" altLang="ko-KR" b="1" dirty="0" err="1"/>
              <a:t>Junho</a:t>
            </a:r>
            <a:r>
              <a:rPr lang="en-US" altLang="ko-KR" b="1" dirty="0"/>
              <a:t> Hwang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</a:rPr>
              <a:t>Hyelin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 Jung</a:t>
            </a:r>
            <a:endParaRPr lang="ko-KR" altLang="en-US" b="1" dirty="0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6C97702-D141-FEC5-2068-0B403E69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515" y="1543330"/>
            <a:ext cx="536313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Rear Parking Collision-Avoidance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Assist System</a:t>
            </a:r>
            <a:endParaRPr kumimoji="0" lang="en-US" altLang="ko-KR" sz="2000" b="1" dirty="0">
              <a:latin typeface="+mj-lt"/>
              <a:ea typeface="맑은 고딕" panose="020B0503020000020004" pitchFamily="34" charset="-127"/>
            </a:endParaRPr>
          </a:p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0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kumimoji="0" lang="ko-KR" altLang="en-US" sz="2000" b="1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후방주차</a:t>
            </a:r>
            <a:r>
              <a:rPr kumimoji="0" lang="ko-KR" altLang="en-US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충돌방지 시스템</a:t>
            </a:r>
            <a:r>
              <a:rPr kumimoji="0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＂</a:t>
            </a:r>
            <a:endParaRPr kumimoji="0" lang="ko-KR" altLang="en-US" sz="20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0243DF-C55B-48B1-8B45-0B7E88A8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25" y="1094865"/>
            <a:ext cx="6427349" cy="427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27AF4-7DCD-4786-A214-9C99AC3CAD38}"/>
              </a:ext>
            </a:extLst>
          </p:cNvPr>
          <p:cNvSpPr txBox="1"/>
          <p:nvPr/>
        </p:nvSpPr>
        <p:spPr>
          <a:xfrm>
            <a:off x="311218" y="5480925"/>
            <a:ext cx="943601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Red/Blue LED : Gear Status 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: Informs the status of the gear →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Drive / </a:t>
            </a:r>
            <a:r>
              <a:rPr lang="en-US" altLang="ko-KR" sz="14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Blue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Reverse </a:t>
            </a:r>
          </a:p>
        </p:txBody>
      </p:sp>
      <p:sp>
        <p:nvSpPr>
          <p:cNvPr id="9" name="Rectangle 685">
            <a:extLst>
              <a:ext uri="{FF2B5EF4-FFF2-40B4-BE49-F238E27FC236}">
                <a16:creationId xmlns:a16="http://schemas.microsoft.com/office/drawing/2014/main" id="{46D91DFF-0A05-4DF5-8A2C-EF4EE64A3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378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E17CF74-1010-42E8-A360-E223D7C0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24" y="1088740"/>
            <a:ext cx="6427349" cy="4276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03149F-214A-4DCF-940D-D27F375A4AA7}"/>
              </a:ext>
            </a:extLst>
          </p:cNvPr>
          <p:cNvSpPr txBox="1"/>
          <p:nvPr/>
        </p:nvSpPr>
        <p:spPr>
          <a:xfrm>
            <a:off x="311218" y="5480925"/>
            <a:ext cx="943601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LED : Object Detection Status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: Based on the distance, RGB LED shows the object detection status with 3 different color ( R / G / B ) </a:t>
            </a:r>
          </a:p>
        </p:txBody>
      </p:sp>
      <p:sp>
        <p:nvSpPr>
          <p:cNvPr id="12" name="Rectangle 685">
            <a:extLst>
              <a:ext uri="{FF2B5EF4-FFF2-40B4-BE49-F238E27FC236}">
                <a16:creationId xmlns:a16="http://schemas.microsoft.com/office/drawing/2014/main" id="{CBB10AF8-B5F0-4B59-B76A-9CDF3DBBA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338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DD0A9D-D632-4E60-AAA2-D1BFC7D6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25" y="1088849"/>
            <a:ext cx="6427349" cy="427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067E4-0CEF-4D61-AF52-D3F6BDDF16F1}"/>
              </a:ext>
            </a:extLst>
          </p:cNvPr>
          <p:cNvSpPr txBox="1"/>
          <p:nvPr/>
        </p:nvSpPr>
        <p:spPr>
          <a:xfrm>
            <a:off x="311218" y="5480925"/>
            <a:ext cx="943601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Buzzer : Warning Alarm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: As the distance gets closer buzzer informs a warning signal. → Frequency of warning signal increases. </a:t>
            </a:r>
          </a:p>
        </p:txBody>
      </p:sp>
      <p:sp>
        <p:nvSpPr>
          <p:cNvPr id="10" name="Rectangle 685">
            <a:extLst>
              <a:ext uri="{FF2B5EF4-FFF2-40B4-BE49-F238E27FC236}">
                <a16:creationId xmlns:a16="http://schemas.microsoft.com/office/drawing/2014/main" id="{FFE51A00-F745-491B-84CE-CD796D874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68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0D5AF2-EB3B-122F-3C98-8C12DC16F721}"/>
              </a:ext>
            </a:extLst>
          </p:cNvPr>
          <p:cNvGrpSpPr/>
          <p:nvPr/>
        </p:nvGrpSpPr>
        <p:grpSpPr>
          <a:xfrm>
            <a:off x="800119" y="1223755"/>
            <a:ext cx="8305761" cy="5175575"/>
            <a:chOff x="472664" y="863715"/>
            <a:chExt cx="8960672" cy="56216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C555A50-41B6-17C6-CBEB-A4DFDF4E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664" y="863715"/>
              <a:ext cx="8960672" cy="56216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6BACA6-8ED7-BF2A-A93A-14445270F94B}"/>
                </a:ext>
              </a:extLst>
            </p:cNvPr>
            <p:cNvSpPr txBox="1"/>
            <p:nvPr/>
          </p:nvSpPr>
          <p:spPr>
            <a:xfrm>
              <a:off x="2117685" y="3182779"/>
              <a:ext cx="1732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9FE7"/>
                  </a:solidFill>
                </a:rPr>
                <a:t>② </a:t>
              </a:r>
              <a:r>
                <a:rPr lang="en-US" altLang="ko-KR" sz="1000" b="1" dirty="0">
                  <a:solidFill>
                    <a:srgbClr val="009FE7"/>
                  </a:solidFill>
                </a:rPr>
                <a:t>Drive Mode</a:t>
              </a:r>
              <a:endParaRPr lang="ko-KR" altLang="en-US" sz="1000" b="1" dirty="0">
                <a:solidFill>
                  <a:srgbClr val="009FE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668194-3DAE-5AFA-6916-B61FFBBEC80C}"/>
                </a:ext>
              </a:extLst>
            </p:cNvPr>
            <p:cNvSpPr txBox="1"/>
            <p:nvPr/>
          </p:nvSpPr>
          <p:spPr>
            <a:xfrm>
              <a:off x="2117685" y="2308069"/>
              <a:ext cx="1732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7030A0"/>
                  </a:solidFill>
                </a:rPr>
                <a:t>① </a:t>
              </a:r>
              <a:r>
                <a:rPr lang="en-US" altLang="ko-KR" sz="1000" b="1" dirty="0">
                  <a:solidFill>
                    <a:srgbClr val="7030A0"/>
                  </a:solidFill>
                </a:rPr>
                <a:t>Parking Mode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ECD109-2230-4256-E955-56DAA56A983B}"/>
                </a:ext>
              </a:extLst>
            </p:cNvPr>
            <p:cNvSpPr txBox="1"/>
            <p:nvPr/>
          </p:nvSpPr>
          <p:spPr>
            <a:xfrm>
              <a:off x="1712640" y="4057490"/>
              <a:ext cx="1732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③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Reverse Mode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6D00698-0696-599F-34AB-EAE30E13A7CA}"/>
                </a:ext>
              </a:extLst>
            </p:cNvPr>
            <p:cNvSpPr/>
            <p:nvPr/>
          </p:nvSpPr>
          <p:spPr>
            <a:xfrm>
              <a:off x="7293260" y="2663915"/>
              <a:ext cx="270030" cy="2462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576781B-90E4-7451-355D-49C59011D7ED}"/>
                </a:ext>
              </a:extLst>
            </p:cNvPr>
            <p:cNvSpPr/>
            <p:nvPr/>
          </p:nvSpPr>
          <p:spPr>
            <a:xfrm>
              <a:off x="7295177" y="4135445"/>
              <a:ext cx="270030" cy="2462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C0433ED-6032-08D4-59AE-2C7DF85A6E91}"/>
                </a:ext>
              </a:extLst>
            </p:cNvPr>
            <p:cNvSpPr/>
            <p:nvPr/>
          </p:nvSpPr>
          <p:spPr>
            <a:xfrm>
              <a:off x="7293260" y="6103911"/>
              <a:ext cx="270030" cy="2462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AutoShape 176">
            <a:extLst>
              <a:ext uri="{FF2B5EF4-FFF2-40B4-BE49-F238E27FC236}">
                <a16:creationId xmlns:a16="http://schemas.microsoft.com/office/drawing/2014/main" id="{1861C6CA-A457-4726-B4C3-FEEE91C42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703263"/>
            <a:ext cx="9182100" cy="58308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Operation Flow Chart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00FCADED-BF88-400A-B065-989E7988E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Operation flow chart ]</a:t>
            </a:r>
          </a:p>
        </p:txBody>
      </p:sp>
      <p:sp>
        <p:nvSpPr>
          <p:cNvPr id="18" name="Rectangle 685">
            <a:extLst>
              <a:ext uri="{FF2B5EF4-FFF2-40B4-BE49-F238E27FC236}">
                <a16:creationId xmlns:a16="http://schemas.microsoft.com/office/drawing/2014/main" id="{380F4631-6DEF-4FF1-B979-B198EC7CF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600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9">
            <a:extLst>
              <a:ext uri="{FF2B5EF4-FFF2-40B4-BE49-F238E27FC236}">
                <a16:creationId xmlns:a16="http://schemas.microsoft.com/office/drawing/2014/main" id="{4F006787-C3FC-7C74-BFF7-52AC506F7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1.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230239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80379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548078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434852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006489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3849787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610897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806871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P / 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LEDs are off and no buzzer sounds.</a:t>
            </a:r>
            <a:endParaRPr lang="ko-KR" altLang="en-US" sz="16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82B72766-A3CB-4A41-9D77-9D7886657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240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2.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230239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80379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548078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434852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006489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3849787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610897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806871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blue LED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next to the gear turns on and no buzzer sounds.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3993" b="44118"/>
          <a:stretch/>
        </p:blipFill>
        <p:spPr>
          <a:xfrm>
            <a:off x="6438165" y="5168084"/>
            <a:ext cx="243615" cy="179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382092" y="5056048"/>
            <a:ext cx="355760" cy="353172"/>
          </a:xfrm>
          <a:prstGeom prst="ellipse">
            <a:avLst/>
          </a:prstGeom>
          <a:solidFill>
            <a:srgbClr val="0C5AE4">
              <a:alpha val="5882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786F848D-9F99-4782-BD03-BEA37CB6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0" name="Rectangle 179">
            <a:extLst>
              <a:ext uri="{FF2B5EF4-FFF2-40B4-BE49-F238E27FC236}">
                <a16:creationId xmlns:a16="http://schemas.microsoft.com/office/drawing/2014/main" id="{FFCE6AB4-ED9B-4A35-90ED-04F99A87F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32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3.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415642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989201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733481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620255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191892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4035190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796300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992274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 from an obstacle &gt; 30 cm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 LED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next to the gear turns on and no buzzer sounds.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93160" y="5247772"/>
            <a:ext cx="355760" cy="353172"/>
          </a:xfrm>
          <a:prstGeom prst="ellipse">
            <a:avLst/>
          </a:prstGeom>
          <a:solidFill>
            <a:srgbClr val="E90707">
              <a:alpha val="6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81"/>
          <a:stretch/>
        </p:blipFill>
        <p:spPr>
          <a:xfrm>
            <a:off x="6452498" y="5361885"/>
            <a:ext cx="210692" cy="1877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45334" y="4609275"/>
            <a:ext cx="271981" cy="114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97805" y="4334483"/>
            <a:ext cx="93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Obstacle</a:t>
            </a:r>
            <a:endParaRPr lang="ko-KR" altLang="en-US" sz="11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1473" y="5180080"/>
            <a:ext cx="1143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333264">
            <a:off x="1895388" y="4922006"/>
            <a:ext cx="640709" cy="473079"/>
            <a:chOff x="375670" y="2606425"/>
            <a:chExt cx="640709" cy="473079"/>
          </a:xfrm>
        </p:grpSpPr>
        <p:sp>
          <p:nvSpPr>
            <p:cNvPr id="26" name="원호 25"/>
            <p:cNvSpPr/>
            <p:nvPr/>
          </p:nvSpPr>
          <p:spPr>
            <a:xfrm rot="3865163">
              <a:off x="458844" y="2693114"/>
              <a:ext cx="303216" cy="469563"/>
            </a:xfrm>
            <a:prstGeom prst="arc">
              <a:avLst>
                <a:gd name="adj1" fmla="val 15078046"/>
                <a:gd name="adj2" fmla="val 180065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 rot="2754437">
              <a:off x="587261" y="2681998"/>
              <a:ext cx="303216" cy="443404"/>
            </a:xfrm>
            <a:prstGeom prst="arc">
              <a:avLst>
                <a:gd name="adj1" fmla="val 14892888"/>
                <a:gd name="adj2" fmla="val 2033354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호 28"/>
            <p:cNvSpPr/>
            <p:nvPr/>
          </p:nvSpPr>
          <p:spPr>
            <a:xfrm rot="3925053">
              <a:off x="635904" y="2655236"/>
              <a:ext cx="429286" cy="331664"/>
            </a:xfrm>
            <a:prstGeom prst="arc">
              <a:avLst>
                <a:gd name="adj1" fmla="val 13129059"/>
                <a:gd name="adj2" fmla="val 21067377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37463" y="5887501"/>
            <a:ext cx="93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 &gt; 30cm</a:t>
            </a:r>
            <a:endParaRPr lang="ko-KR" altLang="en-US" sz="1100" b="1" dirty="0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0FA8B58-25C7-429B-9311-6567CCCC4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4" name="Rectangle 179">
            <a:extLst>
              <a:ext uri="{FF2B5EF4-FFF2-40B4-BE49-F238E27FC236}">
                <a16:creationId xmlns:a16="http://schemas.microsoft.com/office/drawing/2014/main" id="{572D1CF3-C464-43D2-A2EC-045DB8E16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8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4.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415642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989201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733481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620255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191892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4035190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796300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992274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 cm &gt; Distance from an obstacle &gt; 20 cm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blue LED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the left side of the HUD turns on and no buzzer sounds.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65340" y="3714486"/>
            <a:ext cx="265750" cy="270298"/>
          </a:xfrm>
          <a:prstGeom prst="ellipse">
            <a:avLst/>
          </a:prstGeom>
          <a:solidFill>
            <a:srgbClr val="0658EB">
              <a:alpha val="92157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95854" y="4609275"/>
            <a:ext cx="271981" cy="114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72780" y="4334483"/>
            <a:ext cx="93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Obstacle</a:t>
            </a:r>
            <a:endParaRPr lang="ko-KR" altLang="en-US" sz="11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25940" y="5184438"/>
            <a:ext cx="8268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333264">
            <a:off x="1895388" y="4922006"/>
            <a:ext cx="640709" cy="473079"/>
            <a:chOff x="375670" y="2606425"/>
            <a:chExt cx="640709" cy="473079"/>
          </a:xfrm>
        </p:grpSpPr>
        <p:sp>
          <p:nvSpPr>
            <p:cNvPr id="26" name="원호 25"/>
            <p:cNvSpPr/>
            <p:nvPr/>
          </p:nvSpPr>
          <p:spPr>
            <a:xfrm rot="3865163">
              <a:off x="458844" y="2693114"/>
              <a:ext cx="303216" cy="469563"/>
            </a:xfrm>
            <a:prstGeom prst="arc">
              <a:avLst>
                <a:gd name="adj1" fmla="val 15078046"/>
                <a:gd name="adj2" fmla="val 180065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 rot="2754437">
              <a:off x="587261" y="2681998"/>
              <a:ext cx="303216" cy="443404"/>
            </a:xfrm>
            <a:prstGeom prst="arc">
              <a:avLst>
                <a:gd name="adj1" fmla="val 14892888"/>
                <a:gd name="adj2" fmla="val 2033354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호 28"/>
            <p:cNvSpPr/>
            <p:nvPr/>
          </p:nvSpPr>
          <p:spPr>
            <a:xfrm rot="3925053">
              <a:off x="635904" y="2655236"/>
              <a:ext cx="429286" cy="331664"/>
            </a:xfrm>
            <a:prstGeom prst="arc">
              <a:avLst>
                <a:gd name="adj1" fmla="val 13129059"/>
                <a:gd name="adj2" fmla="val 21067377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4610" y="5887501"/>
            <a:ext cx="1653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20 cm &lt; D &lt; 30cm</a:t>
            </a:r>
            <a:endParaRPr lang="ko-KR" altLang="en-US" sz="1100" b="1" dirty="0"/>
          </a:p>
        </p:txBody>
      </p:sp>
      <p:sp>
        <p:nvSpPr>
          <p:cNvPr id="24" name="타원 23"/>
          <p:cNvSpPr/>
          <p:nvPr/>
        </p:nvSpPr>
        <p:spPr>
          <a:xfrm>
            <a:off x="6393160" y="5247772"/>
            <a:ext cx="355760" cy="353172"/>
          </a:xfrm>
          <a:prstGeom prst="ellipse">
            <a:avLst/>
          </a:prstGeom>
          <a:solidFill>
            <a:srgbClr val="E90707">
              <a:alpha val="6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81"/>
          <a:stretch/>
        </p:blipFill>
        <p:spPr>
          <a:xfrm>
            <a:off x="6452498" y="5361885"/>
            <a:ext cx="210692" cy="18773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6768720" y="5247772"/>
            <a:ext cx="615050" cy="9621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52286" y="5069254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</a:rPr>
              <a:t>Still on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" r="3944" b="54706"/>
          <a:stretch/>
        </p:blipFill>
        <p:spPr>
          <a:xfrm>
            <a:off x="4502950" y="3802390"/>
            <a:ext cx="190531" cy="123253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9EF860D0-0060-4A76-A31C-C95F657C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4 ]</a:t>
            </a:r>
          </a:p>
        </p:txBody>
      </p:sp>
      <p:sp>
        <p:nvSpPr>
          <p:cNvPr id="32" name="Rectangle 179">
            <a:extLst>
              <a:ext uri="{FF2B5EF4-FFF2-40B4-BE49-F238E27FC236}">
                <a16:creationId xmlns:a16="http://schemas.microsoft.com/office/drawing/2014/main" id="{6265332C-53A0-4E08-9461-602B21221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88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5.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415642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989201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733481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620255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191892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4035190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796300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992274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 cm &gt; Distance from an obstacle &gt; 10 cm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green LED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the left side of the HUD turns on and there is 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weak warning sounds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7945" y="3714486"/>
            <a:ext cx="265750" cy="270298"/>
          </a:xfrm>
          <a:prstGeom prst="ellipse">
            <a:avLst/>
          </a:prstGeom>
          <a:solidFill>
            <a:srgbClr val="1ADE04">
              <a:alpha val="7882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72780" y="4609275"/>
            <a:ext cx="271981" cy="114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47755" y="4334483"/>
            <a:ext cx="93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Obstacle</a:t>
            </a:r>
            <a:endParaRPr lang="ko-KR" altLang="en-US" sz="11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17804" y="5180080"/>
            <a:ext cx="6539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333264">
            <a:off x="1895388" y="4922006"/>
            <a:ext cx="640709" cy="473079"/>
            <a:chOff x="375670" y="2606425"/>
            <a:chExt cx="640709" cy="473079"/>
          </a:xfrm>
        </p:grpSpPr>
        <p:sp>
          <p:nvSpPr>
            <p:cNvPr id="26" name="원호 25"/>
            <p:cNvSpPr/>
            <p:nvPr/>
          </p:nvSpPr>
          <p:spPr>
            <a:xfrm rot="3865163">
              <a:off x="458844" y="2693114"/>
              <a:ext cx="303216" cy="469563"/>
            </a:xfrm>
            <a:prstGeom prst="arc">
              <a:avLst>
                <a:gd name="adj1" fmla="val 15078046"/>
                <a:gd name="adj2" fmla="val 180065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 rot="2754437">
              <a:off x="587261" y="2681998"/>
              <a:ext cx="303216" cy="443404"/>
            </a:xfrm>
            <a:prstGeom prst="arc">
              <a:avLst>
                <a:gd name="adj1" fmla="val 14892888"/>
                <a:gd name="adj2" fmla="val 2033354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호 28"/>
            <p:cNvSpPr/>
            <p:nvPr/>
          </p:nvSpPr>
          <p:spPr>
            <a:xfrm rot="3925053">
              <a:off x="635904" y="2655236"/>
              <a:ext cx="429286" cy="331664"/>
            </a:xfrm>
            <a:prstGeom prst="arc">
              <a:avLst>
                <a:gd name="adj1" fmla="val 13129059"/>
                <a:gd name="adj2" fmla="val 21067377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4610" y="5887501"/>
            <a:ext cx="1653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10 cm &lt; D &lt; 20cm</a:t>
            </a:r>
            <a:endParaRPr lang="ko-KR" altLang="en-US" sz="1100" b="1" dirty="0"/>
          </a:p>
        </p:txBody>
      </p:sp>
      <p:pic>
        <p:nvPicPr>
          <p:cNvPr id="2050" name="Picture 2" descr="초록의 무료 벡터 그래픽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540" b="59600"/>
          <a:stretch/>
        </p:blipFill>
        <p:spPr bwMode="auto">
          <a:xfrm rot="21147676">
            <a:off x="4465206" y="3812193"/>
            <a:ext cx="210506" cy="1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6393160" y="5247772"/>
            <a:ext cx="355760" cy="353172"/>
          </a:xfrm>
          <a:prstGeom prst="ellipse">
            <a:avLst/>
          </a:prstGeom>
          <a:solidFill>
            <a:srgbClr val="E90707">
              <a:alpha val="6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81"/>
          <a:stretch/>
        </p:blipFill>
        <p:spPr>
          <a:xfrm>
            <a:off x="6452498" y="5361885"/>
            <a:ext cx="210692" cy="187733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6768720" y="5247772"/>
            <a:ext cx="615050" cy="9621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2286" y="5069254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</a:rPr>
              <a:t>Still on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pic>
        <p:nvPicPr>
          <p:cNvPr id="7170" name="Picture 2" descr="무료 벡터 | {{제목}}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1290" y1="41765" x2="60215" y2="57353"/>
                        <a14:foregroundMark x1="77849" y1="34706" x2="81720" y2="50000"/>
                        <a14:foregroundMark x1="93548" y1="24412" x2="96989" y2="4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94240">
            <a:off x="8961443" y="3091626"/>
            <a:ext cx="654064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546882" y="3089750"/>
            <a:ext cx="148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</a:rPr>
              <a:t>Low tone warning sounds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ACD757DA-08B8-4713-B5F8-839661F15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34" name="Rectangle 179">
            <a:extLst>
              <a:ext uri="{FF2B5EF4-FFF2-40B4-BE49-F238E27FC236}">
                <a16:creationId xmlns:a16="http://schemas.microsoft.com/office/drawing/2014/main" id="{5FDBF6A6-F88F-4E97-8322-C33684615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50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76">
            <a:extLst>
              <a:ext uri="{FF2B5EF4-FFF2-40B4-BE49-F238E27FC236}">
                <a16:creationId xmlns:a16="http://schemas.microsoft.com/office/drawing/2014/main" id="{0357FC68-42FE-55D1-C36F-CE5EE108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Demo scenario 6.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DE6BF5-F9F7-0D8A-6AE8-3E50978B7643}"/>
              </a:ext>
            </a:extLst>
          </p:cNvPr>
          <p:cNvSpPr/>
          <p:nvPr/>
        </p:nvSpPr>
        <p:spPr>
          <a:xfrm>
            <a:off x="184421" y="4415642"/>
            <a:ext cx="3420380" cy="14858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491" y="4989201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A7AF0A-0149-4383-3464-92C5DA8E5974}"/>
              </a:ext>
            </a:extLst>
          </p:cNvPr>
          <p:cNvCxnSpPr/>
          <p:nvPr/>
        </p:nvCxnSpPr>
        <p:spPr>
          <a:xfrm>
            <a:off x="184421" y="5733481"/>
            <a:ext cx="34203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ABBE7F-DC9F-28A0-591C-2B04F20AB14B}"/>
              </a:ext>
            </a:extLst>
          </p:cNvPr>
          <p:cNvCxnSpPr/>
          <p:nvPr/>
        </p:nvCxnSpPr>
        <p:spPr>
          <a:xfrm flipV="1">
            <a:off x="184421" y="4620255"/>
            <a:ext cx="3420380" cy="3319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6860B6-78F6-339C-2832-A4C7607C0D10}"/>
              </a:ext>
            </a:extLst>
          </p:cNvPr>
          <p:cNvCxnSpPr/>
          <p:nvPr/>
        </p:nvCxnSpPr>
        <p:spPr>
          <a:xfrm>
            <a:off x="184421" y="5191892"/>
            <a:ext cx="782042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9" name="Picture 4" descr="3,733 Black Car From Above Stock Photos, Pictures &amp; Royalty-Free Images -  iStock">
            <a:extLst>
              <a:ext uri="{FF2B5EF4-FFF2-40B4-BE49-F238E27FC236}">
                <a16:creationId xmlns:a16="http://schemas.microsoft.com/office/drawing/2014/main" id="{FB2DA940-42EA-8B89-C3CE-936315ED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1" y="4035190"/>
            <a:ext cx="2313403" cy="23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32" y="2796300"/>
            <a:ext cx="5829300" cy="3105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2DB1F8-D78C-F79F-0A33-CA222845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3" b="89844" l="9113" r="92611">
                        <a14:foregroundMark x1="19212" y1="9115" x2="19212" y2="8073"/>
                        <a14:foregroundMark x1="17980" y1="8333" x2="17980" y2="8333"/>
                        <a14:foregroundMark x1="90394" y1="52865" x2="92857" y2="85938"/>
                        <a14:foregroundMark x1="61084" y1="79427" x2="70197" y2="81250"/>
                        <a14:foregroundMark x1="64532" y1="83594" x2="63547" y2="73177"/>
                        <a14:foregroundMark x1="60099" y1="63802" x2="66010" y2="70833"/>
                        <a14:foregroundMark x1="58867" y1="78125" x2="64778" y2="83073"/>
                        <a14:foregroundMark x1="14039" y1="29688" x2="10345" y2="46615"/>
                        <a14:foregroundMark x1="10345" y1="46615" x2="23892" y2="53125"/>
                        <a14:foregroundMark x1="23892" y1="53125" x2="15517" y2="35156"/>
                        <a14:foregroundMark x1="15517" y1="35156" x2="18719" y2="43490"/>
                        <a14:foregroundMark x1="12069" y1="30990" x2="9113" y2="39844"/>
                        <a14:foregroundMark x1="26108" y1="44271" x2="19704" y2="56250"/>
                        <a14:foregroundMark x1="19704" y1="56250" x2="13054" y2="5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52045">
            <a:off x="1957316" y="4992274"/>
            <a:ext cx="417441" cy="3948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5BFCD3-B66F-D146-DBDF-7AE5D0E15BAA}"/>
              </a:ext>
            </a:extLst>
          </p:cNvPr>
          <p:cNvSpPr txBox="1"/>
          <p:nvPr/>
        </p:nvSpPr>
        <p:spPr>
          <a:xfrm>
            <a:off x="457548" y="1410414"/>
            <a:ext cx="927038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Gear : 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 from an obstacle &lt; 10 cm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 LED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the left side of the HUD turns on and there is </a:t>
            </a:r>
            <a:r>
              <a:rPr lang="en-US" altLang="ko-KR" sz="16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strong warning sounds.</a:t>
            </a:r>
            <a:endParaRPr lang="ko-KR" altLang="en-US" sz="16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62225" y="3714486"/>
            <a:ext cx="265750" cy="270298"/>
          </a:xfrm>
          <a:prstGeom prst="ellipse">
            <a:avLst/>
          </a:prstGeom>
          <a:solidFill>
            <a:srgbClr val="EA1004">
              <a:alpha val="83922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837765" y="4609275"/>
            <a:ext cx="271981" cy="114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12740" y="4334483"/>
            <a:ext cx="93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Obstacle</a:t>
            </a:r>
            <a:endParaRPr lang="ko-KR" altLang="en-US" sz="11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17804" y="5180080"/>
            <a:ext cx="4691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 rot="333264">
            <a:off x="1895388" y="4922006"/>
            <a:ext cx="640709" cy="473079"/>
            <a:chOff x="375670" y="2606425"/>
            <a:chExt cx="640709" cy="473079"/>
          </a:xfrm>
        </p:grpSpPr>
        <p:sp>
          <p:nvSpPr>
            <p:cNvPr id="26" name="원호 25"/>
            <p:cNvSpPr/>
            <p:nvPr/>
          </p:nvSpPr>
          <p:spPr>
            <a:xfrm rot="3865163">
              <a:off x="458844" y="2693114"/>
              <a:ext cx="303216" cy="469563"/>
            </a:xfrm>
            <a:prstGeom prst="arc">
              <a:avLst>
                <a:gd name="adj1" fmla="val 15078046"/>
                <a:gd name="adj2" fmla="val 180065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 rot="2754437">
              <a:off x="587261" y="2681998"/>
              <a:ext cx="303216" cy="443404"/>
            </a:xfrm>
            <a:prstGeom prst="arc">
              <a:avLst>
                <a:gd name="adj1" fmla="val 14892888"/>
                <a:gd name="adj2" fmla="val 2033354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호 28"/>
            <p:cNvSpPr/>
            <p:nvPr/>
          </p:nvSpPr>
          <p:spPr>
            <a:xfrm rot="3925053">
              <a:off x="635904" y="2655236"/>
              <a:ext cx="429286" cy="331664"/>
            </a:xfrm>
            <a:prstGeom prst="arc">
              <a:avLst>
                <a:gd name="adj1" fmla="val 13129059"/>
                <a:gd name="adj2" fmla="val 21067377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4610" y="5887501"/>
            <a:ext cx="1653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20 cm &lt; D &lt; 30cm</a:t>
            </a:r>
            <a:endParaRPr lang="ko-KR" altLang="en-US" sz="1100" b="1" dirty="0"/>
          </a:p>
        </p:txBody>
      </p:sp>
      <p:sp>
        <p:nvSpPr>
          <p:cNvPr id="24" name="타원 23"/>
          <p:cNvSpPr/>
          <p:nvPr/>
        </p:nvSpPr>
        <p:spPr>
          <a:xfrm>
            <a:off x="6393160" y="5247772"/>
            <a:ext cx="355760" cy="353172"/>
          </a:xfrm>
          <a:prstGeom prst="ellipse">
            <a:avLst/>
          </a:prstGeom>
          <a:solidFill>
            <a:srgbClr val="E90707">
              <a:alpha val="6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81"/>
          <a:stretch/>
        </p:blipFill>
        <p:spPr>
          <a:xfrm>
            <a:off x="6452498" y="5361885"/>
            <a:ext cx="210692" cy="1877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298" b="59358"/>
          <a:stretch/>
        </p:blipFill>
        <p:spPr>
          <a:xfrm>
            <a:off x="4502950" y="3816634"/>
            <a:ext cx="165817" cy="118308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H="1">
            <a:off x="6768720" y="5247772"/>
            <a:ext cx="615050" cy="9621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52286" y="5069254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</a:rPr>
              <a:t>Still on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pic>
        <p:nvPicPr>
          <p:cNvPr id="43" name="Picture 2" descr="무료 벡터 | {{제목}}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1290" y1="41765" x2="60215" y2="57353"/>
                        <a14:foregroundMark x1="77849" y1="34706" x2="81720" y2="50000"/>
                        <a14:foregroundMark x1="93548" y1="24412" x2="96989" y2="4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94240">
            <a:off x="8961443" y="3091626"/>
            <a:ext cx="654064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546882" y="3089750"/>
            <a:ext cx="148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tone warning sounds</a:t>
            </a:r>
            <a:endParaRPr lang="ko-KR" altLang="en-US" sz="14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580B3E09-7D81-43A5-A745-D2C96B82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Demo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Scenario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35" name="Rectangle 179">
            <a:extLst>
              <a:ext uri="{FF2B5EF4-FFF2-40B4-BE49-F238E27FC236}">
                <a16:creationId xmlns:a16="http://schemas.microsoft.com/office/drawing/2014/main" id="{775AD799-F5C1-45D6-AEC7-0538155D7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lvl="1" indent="-357188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romanUcPeriod" startAt="3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Demo Scenarios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1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E3777AF3-195F-FD8F-10A5-3DC7C371E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Contents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aphicFrame>
        <p:nvGraphicFramePr>
          <p:cNvPr id="6" name="Group 677">
            <a:extLst>
              <a:ext uri="{FF2B5EF4-FFF2-40B4-BE49-F238E27FC236}">
                <a16:creationId xmlns:a16="http://schemas.microsoft.com/office/drawing/2014/main" id="{F1581E2A-04D0-2C6F-E1CF-C1E97D734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2785"/>
              </p:ext>
            </p:extLst>
          </p:nvPr>
        </p:nvGraphicFramePr>
        <p:xfrm>
          <a:off x="2320429" y="1763815"/>
          <a:ext cx="5695353" cy="3936046"/>
        </p:xfrm>
        <a:graphic>
          <a:graphicData uri="http://schemas.openxmlformats.org/drawingml/2006/table">
            <a:tbl>
              <a:tblPr/>
              <a:tblGrid>
                <a:gridCol w="460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090">
                <a:tc>
                  <a:txBody>
                    <a:bodyPr/>
                    <a:lstStyle/>
                    <a:p>
                      <a:pPr marL="514350" marR="0" lvl="1" indent="-514350" algn="l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AutoNum type="romanUcPeriod"/>
                        <a:tabLst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Introduction</a:t>
                      </a:r>
                      <a:endParaRPr kumimoji="1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090">
                <a:tc>
                  <a:txBody>
                    <a:bodyPr/>
                    <a:lstStyle/>
                    <a:p>
                      <a:pPr marL="400050" marR="0" lvl="1" indent="-40005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US" altLang="ko-KR" sz="2000" b="1" dirty="0">
                          <a:latin typeface="맑은 고딕" pitchFamily="50" charset="-127"/>
                          <a:ea typeface="+mn-ea"/>
                        </a:rPr>
                        <a:t> H/W</a:t>
                      </a:r>
                      <a:r>
                        <a:rPr lang="ko-KR" altLang="en-US" sz="2000" b="1" dirty="0"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2000" b="1" dirty="0">
                          <a:latin typeface="맑은 고딕" pitchFamily="50" charset="-127"/>
                          <a:ea typeface="+mn-ea"/>
                        </a:rPr>
                        <a:t>&amp; S/W Configuration</a:t>
                      </a: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090">
                <a:tc>
                  <a:txBody>
                    <a:bodyPr/>
                    <a:lstStyle/>
                    <a:p>
                      <a:pPr marL="514350" indent="-514350" fontAlgn="base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AutoNum type="romanUcPeriod" startAt="3"/>
                        <a:defRPr/>
                      </a:pPr>
                      <a:r>
                        <a:rPr kumimoji="1" lang="en-US" altLang="ko-KR" sz="2000" b="1" dirty="0">
                          <a:latin typeface="맑은 고딕" pitchFamily="50" charset="-127"/>
                        </a:rPr>
                        <a:t>Demo Scenarios</a:t>
                      </a:r>
                    </a:p>
                    <a:p>
                      <a:pPr marL="514350" indent="-514350" fontAlgn="base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AutoNum type="romanUcPeriod" startAt="3"/>
                        <a:defRPr/>
                      </a:pPr>
                      <a:r>
                        <a:rPr kumimoji="1" lang="en-US" altLang="ko-KR" sz="2000" b="1" dirty="0">
                          <a:latin typeface="맑은 고딕" pitchFamily="50" charset="-127"/>
                        </a:rPr>
                        <a:t>Conclusion</a:t>
                      </a:r>
                    </a:p>
                    <a:p>
                      <a:pPr marL="514350" indent="-514350" fontAlgn="base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AutoNum type="romanUcPeriod" startAt="3"/>
                        <a:defRPr/>
                      </a:pPr>
                      <a:endParaRPr kumimoji="1" lang="en-US" altLang="ko-KR" sz="2000" b="1" dirty="0">
                        <a:latin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76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Line 577">
            <a:extLst>
              <a:ext uri="{FF2B5EF4-FFF2-40B4-BE49-F238E27FC236}">
                <a16:creationId xmlns:a16="http://schemas.microsoft.com/office/drawing/2014/main" id="{CA315E0F-F3BD-D983-E569-3A479645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2846" y="173900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sp>
        <p:nvSpPr>
          <p:cNvPr id="19458" name="Line 578">
            <a:extLst>
              <a:ext uri="{FF2B5EF4-FFF2-40B4-BE49-F238E27FC236}">
                <a16:creationId xmlns:a16="http://schemas.microsoft.com/office/drawing/2014/main" id="{E2C31F36-61EC-6F09-C24E-38E9950AD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486" y="219620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sp>
        <p:nvSpPr>
          <p:cNvPr id="19459" name="Line 579">
            <a:extLst>
              <a:ext uri="{FF2B5EF4-FFF2-40B4-BE49-F238E27FC236}">
                <a16:creationId xmlns:a16="http://schemas.microsoft.com/office/drawing/2014/main" id="{2A17B6F8-9F46-B37A-2C58-A812469FB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486" y="425360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/>
          </a:p>
        </p:txBody>
      </p:sp>
      <p:graphicFrame>
        <p:nvGraphicFramePr>
          <p:cNvPr id="11" name="Group 580">
            <a:extLst>
              <a:ext uri="{FF2B5EF4-FFF2-40B4-BE49-F238E27FC236}">
                <a16:creationId xmlns:a16="http://schemas.microsoft.com/office/drawing/2014/main" id="{34806654-0436-E04F-21AF-741C530560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409" y="2146076"/>
          <a:ext cx="9182101" cy="3893214"/>
        </p:xfrm>
        <a:graphic>
          <a:graphicData uri="http://schemas.openxmlformats.org/drawingml/2006/table">
            <a:tbl>
              <a:tblPr/>
              <a:tblGrid>
                <a:gridCol w="1649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5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6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5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86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050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76667">
                <a:tc rowSpan="2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544" marR="89544" marT="44772" marB="44772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544" marR="89544" marT="44772" marB="44772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9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 (hour)</a:t>
                      </a:r>
                    </a:p>
                  </a:txBody>
                  <a:tcPr marL="97006" marR="97006" marT="44772" marB="44772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544" marR="89544" marT="44772" marB="44772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976">
                <a:tc rowSpan="3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Topic Selection :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Rear Parking Collision-Avoidance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Assist System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 Selection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D2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8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66" marR="99066"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Performance Evaluation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09976"/>
                  </a:ext>
                </a:extLst>
              </a:tr>
              <a:tr h="689976">
                <a:tc rowSpan="3"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Detection &amp; Control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544" marR="89544" marT="44772" marB="44772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Coding for ultrasonic sensor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Coding for Led &amp; RGB Led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3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Coding for Buzzer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buClr>
                          <a:schemeClr val="bg2"/>
                        </a:buClr>
                        <a:buSzPct val="75000"/>
                        <a:defRPr kumimoji="1" sz="2800" b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3pPr>
                      <a:lvl4pPr marL="1600200" indent="-228600" eaLnBrk="0" hangingPunct="0">
                        <a:defRPr kumimoji="1" sz="10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4pPr>
                      <a:lvl5pPr marL="2057400" indent="-228600" eaLnBrk="0" hangingPunct="0"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9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012" marR="97012" marT="44767" marB="44767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813DE24-080F-2D6E-4409-F3E6CEDF32E0}"/>
              </a:ext>
            </a:extLst>
          </p:cNvPr>
          <p:cNvSpPr/>
          <p:nvPr/>
        </p:nvSpPr>
        <p:spPr>
          <a:xfrm>
            <a:off x="8553400" y="1161358"/>
            <a:ext cx="450050" cy="180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A5415-098B-4B8E-19C8-14E5022BC0DE}"/>
              </a:ext>
            </a:extLst>
          </p:cNvPr>
          <p:cNvSpPr/>
          <p:nvPr/>
        </p:nvSpPr>
        <p:spPr>
          <a:xfrm>
            <a:off x="8553400" y="1405641"/>
            <a:ext cx="450050" cy="180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B8F3D-357D-0848-196E-3125B094AAA1}"/>
              </a:ext>
            </a:extLst>
          </p:cNvPr>
          <p:cNvSpPr/>
          <p:nvPr/>
        </p:nvSpPr>
        <p:spPr>
          <a:xfrm>
            <a:off x="8553400" y="1642592"/>
            <a:ext cx="450050" cy="1800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2C6D2-39C9-4D4D-DE62-1758CEB44042}"/>
              </a:ext>
            </a:extLst>
          </p:cNvPr>
          <p:cNvSpPr txBox="1"/>
          <p:nvPr/>
        </p:nvSpPr>
        <p:spPr>
          <a:xfrm>
            <a:off x="9041245" y="1111285"/>
            <a:ext cx="505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Day1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BD0D6-E04C-E505-1745-772AC933705B}"/>
              </a:ext>
            </a:extLst>
          </p:cNvPr>
          <p:cNvSpPr txBox="1"/>
          <p:nvPr/>
        </p:nvSpPr>
        <p:spPr>
          <a:xfrm>
            <a:off x="9041245" y="1376689"/>
            <a:ext cx="505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Day2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F8C4-6232-D966-9D1D-A765ED09E2E0}"/>
              </a:ext>
            </a:extLst>
          </p:cNvPr>
          <p:cNvSpPr txBox="1"/>
          <p:nvPr/>
        </p:nvSpPr>
        <p:spPr>
          <a:xfrm>
            <a:off x="9048455" y="1601797"/>
            <a:ext cx="505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Day3</a:t>
            </a:r>
            <a:endParaRPr lang="ko-KR" altLang="en-US" sz="1100" dirty="0"/>
          </a:p>
        </p:txBody>
      </p:sp>
      <p:sp>
        <p:nvSpPr>
          <p:cNvPr id="17" name="Rectangle 179">
            <a:extLst>
              <a:ext uri="{FF2B5EF4-FFF2-40B4-BE49-F238E27FC236}">
                <a16:creationId xmlns:a16="http://schemas.microsoft.com/office/drawing/2014/main" id="{DC5F512E-4224-4BAB-93AD-44E1F4115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857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0" lvl="1" defTabSz="957263" fontAlgn="base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kumimoji="1"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Conclusion</a:t>
            </a:r>
            <a:endParaRPr kumimoji="1"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8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BDA671-6C5C-6E0D-CBEF-C76E8EB0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62F862-47DB-C047-B1F3-4ADBDDF7C58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F159C-CC55-2B4A-3EF9-8183FA4A2A19}"/>
              </a:ext>
            </a:extLst>
          </p:cNvPr>
          <p:cNvSpPr txBox="1"/>
          <p:nvPr/>
        </p:nvSpPr>
        <p:spPr>
          <a:xfrm>
            <a:off x="3766265" y="3113965"/>
            <a:ext cx="2373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3600" dirty="0"/>
              <a:t>Thank you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3095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664186" y="2241170"/>
            <a:ext cx="1669178" cy="2490332"/>
            <a:chOff x="5192731" y="2393885"/>
            <a:chExt cx="1669178" cy="24903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AB0D79-0683-5515-B4BE-AC4859DCA82D}"/>
                    </a:ext>
                  </a:extLst>
                </p:cNvPr>
                <p:cNvSpPr txBox="1"/>
                <p:nvPr/>
              </p:nvSpPr>
              <p:spPr>
                <a:xfrm>
                  <a:off x="5250057" y="4545663"/>
                  <a:ext cx="16118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anose="020B0604020202020204" pitchFamily="34" charset="0"/>
                    </a:rPr>
                    <a:t>Junho Hwan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" panose="020B0604020202020204" pitchFamily="34" charset="0"/>
                            </a:rPr>
                            <m:t>g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anose="020B0604020202020204" pitchFamily="34" charset="0"/>
                    </a:rPr>
                    <a:t> </a:t>
                  </a:r>
                  <a:endPara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AB0D79-0683-5515-B4BE-AC4859DCA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057" y="4545663"/>
                  <a:ext cx="1611852" cy="338554"/>
                </a:xfrm>
                <a:prstGeom prst="rect">
                  <a:avLst/>
                </a:prstGeom>
                <a:blipFill>
                  <a:blip r:embed="rId2"/>
                  <a:stretch>
                    <a:fillRect l="-1887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2836609" y="2235940"/>
            <a:ext cx="1656184" cy="2490332"/>
            <a:chOff x="5192731" y="2393885"/>
            <a:chExt cx="1656184" cy="2490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AB0D79-0683-5515-B4BE-AC4859DCA82D}"/>
                </a:ext>
              </a:extLst>
            </p:cNvPr>
            <p:cNvSpPr txBox="1"/>
            <p:nvPr/>
          </p:nvSpPr>
          <p:spPr>
            <a:xfrm>
              <a:off x="5418912" y="4545663"/>
              <a:ext cx="12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Hyelin Jung</a:t>
              </a:r>
            </a:p>
          </p:txBody>
        </p:sp>
      </p:grpSp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Members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means team leader)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7675" indent="-179388" eaLnBrk="1" latin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HY헤드라인M" panose="02030600000101010101" pitchFamily="18" charset="-127"/>
              <a:buAutoNum type="arabicParenR"/>
              <a:defRPr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5253074" y="2170347"/>
            <a:ext cx="1656184" cy="2490332"/>
            <a:chOff x="5192731" y="2393885"/>
            <a:chExt cx="1656184" cy="2490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AB0D79-0683-5515-B4BE-AC4859DCA82D}"/>
                </a:ext>
              </a:extLst>
            </p:cNvPr>
            <p:cNvSpPr txBox="1"/>
            <p:nvPr/>
          </p:nvSpPr>
          <p:spPr>
            <a:xfrm>
              <a:off x="5207692" y="4545663"/>
              <a:ext cx="1607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Jongyoon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Chae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04C45-D96E-E569-86E3-DE98E461F645}"/>
              </a:ext>
            </a:extLst>
          </p:cNvPr>
          <p:cNvGrpSpPr/>
          <p:nvPr/>
        </p:nvGrpSpPr>
        <p:grpSpPr>
          <a:xfrm>
            <a:off x="7424726" y="2170347"/>
            <a:ext cx="1713739" cy="2490332"/>
            <a:chOff x="7379659" y="2393885"/>
            <a:chExt cx="1713739" cy="2490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35BE92-AA16-5FA8-892A-A7F8FDB2AE6B}"/>
                </a:ext>
              </a:extLst>
            </p:cNvPr>
            <p:cNvSpPr/>
            <p:nvPr/>
          </p:nvSpPr>
          <p:spPr bwMode="auto">
            <a:xfrm>
              <a:off x="7383270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57A20D-A46C-FBAB-4E48-5D123720719A}"/>
                </a:ext>
              </a:extLst>
            </p:cNvPr>
            <p:cNvSpPr txBox="1"/>
            <p:nvPr/>
          </p:nvSpPr>
          <p:spPr>
            <a:xfrm>
              <a:off x="7379659" y="4545663"/>
              <a:ext cx="171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Youngchan Jung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8740DF1-2112-8CF7-BAFE-A5F892D701B7}"/>
              </a:ext>
            </a:extLst>
          </p:cNvPr>
          <p:cNvSpPr txBox="1"/>
          <p:nvPr/>
        </p:nvSpPr>
        <p:spPr>
          <a:xfrm>
            <a:off x="886900" y="4742227"/>
            <a:ext cx="14468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Leading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E92FC-F368-5C92-32D8-2EDFCF1601B6}"/>
              </a:ext>
            </a:extLst>
          </p:cNvPr>
          <p:cNvSpPr txBox="1"/>
          <p:nvPr/>
        </p:nvSpPr>
        <p:spPr>
          <a:xfrm>
            <a:off x="3022884" y="4742227"/>
            <a:ext cx="1630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38823-4B4D-9C89-740A-303AE2F92BB6}"/>
              </a:ext>
            </a:extLst>
          </p:cNvPr>
          <p:cNvSpPr txBox="1"/>
          <p:nvPr/>
        </p:nvSpPr>
        <p:spPr>
          <a:xfrm>
            <a:off x="5168106" y="4742227"/>
            <a:ext cx="1630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0EFB2-3C6F-990B-66C4-0C04824AA27D}"/>
              </a:ext>
            </a:extLst>
          </p:cNvPr>
          <p:cNvSpPr txBox="1"/>
          <p:nvPr/>
        </p:nvSpPr>
        <p:spPr>
          <a:xfrm>
            <a:off x="7428336" y="4742227"/>
            <a:ext cx="1630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100" y="2402432"/>
            <a:ext cx="2135822" cy="1671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609" y="2170348"/>
            <a:ext cx="1656184" cy="21358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22" y="2170348"/>
            <a:ext cx="1641912" cy="207023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28446" r="16156"/>
          <a:stretch/>
        </p:blipFill>
        <p:spPr>
          <a:xfrm>
            <a:off x="7410029" y="2149641"/>
            <a:ext cx="1693173" cy="20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1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Rear Parking Collision-Avoidance Assist System</a:t>
            </a: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E702B-3199-2FA6-DB1C-E59B4EF2B9BE}"/>
              </a:ext>
            </a:extLst>
          </p:cNvPr>
          <p:cNvSpPr txBox="1"/>
          <p:nvPr/>
        </p:nvSpPr>
        <p:spPr>
          <a:xfrm>
            <a:off x="5630561" y="2101481"/>
            <a:ext cx="4277925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Rear parking assistance system using ultrasonic sensors</a:t>
            </a:r>
          </a:p>
          <a:p>
            <a:endParaRPr lang="en-US" altLang="ko-KR" sz="1600" baseline="30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600" baseline="30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435959-A72C-F281-D6A9-3C9BEB355646}"/>
              </a:ext>
            </a:extLst>
          </p:cNvPr>
          <p:cNvGrpSpPr/>
          <p:nvPr/>
        </p:nvGrpSpPr>
        <p:grpSpPr>
          <a:xfrm>
            <a:off x="5538964" y="3158970"/>
            <a:ext cx="4369522" cy="2431727"/>
            <a:chOff x="5536478" y="2449343"/>
            <a:chExt cx="4369522" cy="243172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38E9C30-A804-A387-48F6-5FF1C5070CF0}"/>
                </a:ext>
              </a:extLst>
            </p:cNvPr>
            <p:cNvGrpSpPr/>
            <p:nvPr/>
          </p:nvGrpSpPr>
          <p:grpSpPr>
            <a:xfrm>
              <a:off x="5536478" y="2449343"/>
              <a:ext cx="2121038" cy="955678"/>
              <a:chOff x="5505965" y="2856498"/>
              <a:chExt cx="2121038" cy="95567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6E986-98B0-F5C2-4215-70202C653F2A}"/>
                  </a:ext>
                </a:extLst>
              </p:cNvPr>
              <p:cNvSpPr txBox="1"/>
              <p:nvPr/>
            </p:nvSpPr>
            <p:spPr>
              <a:xfrm>
                <a:off x="6123130" y="2856498"/>
                <a:ext cx="15038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u="sng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ADVANTAGES</a:t>
                </a:r>
                <a:endParaRPr lang="ko-KR" altLang="en-US" sz="1600" u="sng" baseline="30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032" name="Picture 8" descr="Like and dislike SVG icon set for website and mobile applications.">
                <a:extLst>
                  <a:ext uri="{FF2B5EF4-FFF2-40B4-BE49-F238E27FC236}">
                    <a16:creationId xmlns:a16="http://schemas.microsoft.com/office/drawing/2014/main" id="{D560473F-C1B8-A343-674C-5645DE746B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250" b="82917" l="11875" r="45000">
                            <a14:foregroundMark x1="27917" y1="16250" x2="27917" y2="16250"/>
                            <a14:foregroundMark x1="12083" y1="47500" x2="12083" y2="47500"/>
                            <a14:foregroundMark x1="45000" y1="48333" x2="45000" y2="48333"/>
                            <a14:foregroundMark x1="29167" y1="82917" x2="29167" y2="829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57" t="12703" r="51969" b="8656"/>
              <a:stretch/>
            </p:blipFill>
            <p:spPr bwMode="auto">
              <a:xfrm>
                <a:off x="5505965" y="3050364"/>
                <a:ext cx="762864" cy="761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67A4FB-9830-63D7-90B5-F3943BF8FF08}"/>
                </a:ext>
              </a:extLst>
            </p:cNvPr>
            <p:cNvSpPr txBox="1"/>
            <p:nvPr/>
          </p:nvSpPr>
          <p:spPr>
            <a:xfrm>
              <a:off x="6370979" y="2911300"/>
              <a:ext cx="3535021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Prevent pedal misoperation	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Prevention of personnel accidents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Reduced driver fatigue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Picture 2" descr="https://www.motoya.co.kr/news/photo/old/data/adm_ssts/pressphoto/Park/Oversea/2016/1228/01toyota/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8" t="7383"/>
          <a:stretch/>
        </p:blipFill>
        <p:spPr bwMode="auto">
          <a:xfrm>
            <a:off x="587515" y="2214575"/>
            <a:ext cx="4558830" cy="319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0C765-8730-49E2-DFDA-EF7ACD00EC17}"/>
              </a:ext>
            </a:extLst>
          </p:cNvPr>
          <p:cNvGrpSpPr/>
          <p:nvPr/>
        </p:nvGrpSpPr>
        <p:grpSpPr>
          <a:xfrm>
            <a:off x="787854" y="3068960"/>
            <a:ext cx="8690331" cy="2959708"/>
            <a:chOff x="1172580" y="2513748"/>
            <a:chExt cx="8059936" cy="270911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4C3295F-76B4-3F28-B701-E686DAAE692E}"/>
                </a:ext>
              </a:extLst>
            </p:cNvPr>
            <p:cNvGrpSpPr/>
            <p:nvPr/>
          </p:nvGrpSpPr>
          <p:grpSpPr>
            <a:xfrm>
              <a:off x="1172580" y="2513748"/>
              <a:ext cx="8059936" cy="2709115"/>
              <a:chOff x="1082570" y="2846254"/>
              <a:chExt cx="8040586" cy="2709115"/>
            </a:xfrm>
          </p:grpSpPr>
          <p:pic>
            <p:nvPicPr>
              <p:cNvPr id="2052" name="Picture 4" descr="3,733 Black Car From Above Stock Photos, Pictures &amp; Royalty-Free Images -  iStock">
                <a:extLst>
                  <a:ext uri="{FF2B5EF4-FFF2-40B4-BE49-F238E27FC236}">
                    <a16:creationId xmlns:a16="http://schemas.microsoft.com/office/drawing/2014/main" id="{E7DE3726-7ACB-706E-7805-9836665DA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82570" y="3418435"/>
                <a:ext cx="1744520" cy="1744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4D021C6-76AB-AA33-9D90-F0EED3E237E5}"/>
                  </a:ext>
                </a:extLst>
              </p:cNvPr>
              <p:cNvSpPr/>
              <p:nvPr/>
            </p:nvSpPr>
            <p:spPr bwMode="auto">
              <a:xfrm>
                <a:off x="8047675" y="3572595"/>
                <a:ext cx="270030" cy="165099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5735" tIns="47870" rIns="95735" bIns="4787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777875" marR="0" indent="-298450" algn="l" defTabSz="957263" rtl="0" eaLnBrk="1" fontAlgn="base" latinLnBrk="1" hangingPunct="1">
                  <a:lnSpc>
                    <a:spcPct val="16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F5B21360-8CBC-E4B2-98DB-D8C9BDFA47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592741" y="4266876"/>
                <a:ext cx="3307458" cy="449"/>
              </a:xfrm>
              <a:prstGeom prst="straightConnector1">
                <a:avLst/>
              </a:prstGeom>
              <a:ln w="76200">
                <a:solidFill>
                  <a:srgbClr val="00B050">
                    <a:alpha val="60000"/>
                  </a:srgbClr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29702-82C4-68E7-390E-DEEDF5D98905}"/>
                  </a:ext>
                </a:extLst>
              </p:cNvPr>
              <p:cNvSpPr txBox="1"/>
              <p:nvPr/>
            </p:nvSpPr>
            <p:spPr>
              <a:xfrm>
                <a:off x="7788315" y="2846254"/>
                <a:ext cx="914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 </a:t>
                </a:r>
                <a:endParaRPr lang="ko-KR" altLang="en-US" sz="1200" dirty="0"/>
              </a:p>
            </p:txBody>
          </p:sp>
          <p:cxnSp>
            <p:nvCxnSpPr>
              <p:cNvPr id="24" name="연결선: 구부러짐 23">
                <a:extLst>
                  <a:ext uri="{FF2B5EF4-FFF2-40B4-BE49-F238E27FC236}">
                    <a16:creationId xmlns:a16="http://schemas.microsoft.com/office/drawing/2014/main" id="{2C3F4E3C-0702-CBE7-E24F-6441D416FF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553582" y="3750638"/>
                <a:ext cx="5482266" cy="351586"/>
              </a:xfrm>
              <a:prstGeom prst="curvedConnector3">
                <a:avLst>
                  <a:gd name="adj1" fmla="val 14878"/>
                </a:avLst>
              </a:prstGeom>
              <a:ln w="76200">
                <a:solidFill>
                  <a:srgbClr val="0070C0">
                    <a:alpha val="70000"/>
                  </a:srgbClr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F585D2-3DF7-25C2-23E1-4A25CBE00EA3}"/>
                  </a:ext>
                </a:extLst>
              </p:cNvPr>
              <p:cNvSpPr txBox="1"/>
              <p:nvPr/>
            </p:nvSpPr>
            <p:spPr>
              <a:xfrm>
                <a:off x="2524101" y="5299885"/>
                <a:ext cx="2258352" cy="25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~10cm </a:t>
                </a:r>
                <a:r>
                  <a:rPr lang="en-US" altLang="ko-KR" sz="1200" dirty="0">
                    <a:solidFill>
                      <a:srgbClr val="FF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en-US" altLang="ko-KR" sz="1200" dirty="0">
                    <a:solidFill>
                      <a:srgbClr val="FF6666"/>
                    </a:solidFill>
                    <a:latin typeface="맑은 고딕" panose="020B0503020000020004" pitchFamily="50" charset="-127"/>
                  </a:rPr>
                  <a:t>Red light ON &amp; Beep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BEE6C2-B351-8E4D-CCCA-A9FFCCBF38B8}"/>
                  </a:ext>
                </a:extLst>
              </p:cNvPr>
              <p:cNvSpPr txBox="1"/>
              <p:nvPr/>
            </p:nvSpPr>
            <p:spPr>
              <a:xfrm>
                <a:off x="4728102" y="5301823"/>
                <a:ext cx="2419317" cy="25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B050"/>
                    </a:solidFill>
                    <a:latin typeface="맑은 고딕" panose="020B0503020000020004" pitchFamily="50" charset="-127"/>
                  </a:rPr>
                  <a:t>10~20cm  : 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맑은 고딕" panose="020B0503020000020004" pitchFamily="50" charset="-127"/>
                  </a:rPr>
                  <a:t>Blue light ON &amp; Beep</a:t>
                </a:r>
                <a:endParaRPr lang="ko-KR" altLang="en-US" sz="1200" dirty="0">
                  <a:solidFill>
                    <a:srgbClr val="00B050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E96698-4202-D1C6-C743-A3C8EEA71E79}"/>
                  </a:ext>
                </a:extLst>
              </p:cNvPr>
              <p:cNvSpPr txBox="1"/>
              <p:nvPr/>
            </p:nvSpPr>
            <p:spPr>
              <a:xfrm>
                <a:off x="7242222" y="5301822"/>
                <a:ext cx="1880934" cy="25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002060"/>
                    </a:solidFill>
                    <a:latin typeface="맑은 고딕" panose="020B0503020000020004" pitchFamily="50" charset="-127"/>
                  </a:rPr>
                  <a:t>20~30cm  : </a:t>
                </a:r>
                <a:r>
                  <a:rPr lang="en-US" altLang="ko-KR" sz="1200" dirty="0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Blue light ON</a:t>
                </a:r>
                <a:endParaRPr lang="ko-KR" altLang="en-US" sz="12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2D0E8B-41BE-D4FE-49DC-6C3A8E229A9F}"/>
                </a:ext>
              </a:extLst>
            </p:cNvPr>
            <p:cNvSpPr/>
            <p:nvPr/>
          </p:nvSpPr>
          <p:spPr bwMode="auto">
            <a:xfrm>
              <a:off x="6008547" y="3496371"/>
              <a:ext cx="270030" cy="1394707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025141-FC92-735B-0B55-5337C4D37574}"/>
                </a:ext>
              </a:extLst>
            </p:cNvPr>
            <p:cNvSpPr/>
            <p:nvPr/>
          </p:nvSpPr>
          <p:spPr bwMode="auto">
            <a:xfrm>
              <a:off x="4119479" y="4132872"/>
              <a:ext cx="270030" cy="758206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AE77DEE1-AEB9-05F7-8589-B36E6E53475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01089" y="4157935"/>
              <a:ext cx="1418390" cy="29915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FF0000">
                  <a:alpha val="70000"/>
                </a:srgbClr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F3BD0E-16CF-EB86-B0DA-D70C39458D13}"/>
              </a:ext>
            </a:extLst>
          </p:cNvPr>
          <p:cNvSpPr txBox="1"/>
          <p:nvPr/>
        </p:nvSpPr>
        <p:spPr>
          <a:xfrm>
            <a:off x="587515" y="871670"/>
            <a:ext cx="9181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endParaRPr kumimoji="1"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1" indent="-342900" algn="just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Obstacle detection &amp; Warning Signal according to distance</a:t>
            </a:r>
          </a:p>
          <a:p>
            <a:pPr marL="800100" lvl="2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 cm ~	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Obstacle detection x</a:t>
            </a:r>
          </a:p>
          <a:p>
            <a:pPr marL="8001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20~30 cm	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Obstacle detection(</a:t>
            </a:r>
            <a:r>
              <a:rPr lang="en-US" altLang="ko-KR" sz="1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Blue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&amp; No Warning Signal</a:t>
            </a:r>
          </a:p>
          <a:p>
            <a:pPr marL="8001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10~20 cm	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Obstacle detection(</a:t>
            </a:r>
            <a:r>
              <a:rPr lang="en-US" altLang="ko-KR" sz="16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Green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&amp;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Weak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Warning Signal(Low Tone &amp; Frequency)</a:t>
            </a:r>
          </a:p>
          <a:p>
            <a:pPr marL="8001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10 cm	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Obstacle detection(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&amp;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Strong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Warning Signal(High Tone &amp; Frequency)</a:t>
            </a:r>
          </a:p>
          <a:p>
            <a:pPr marL="800100" lvl="2" indent="-342900" algn="just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algn="just"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algn="just"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algn="just"/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ectangle 685">
            <a:extLst>
              <a:ext uri="{FF2B5EF4-FFF2-40B4-BE49-F238E27FC236}">
                <a16:creationId xmlns:a16="http://schemas.microsoft.com/office/drawing/2014/main" id="{BAAF501A-4EC1-44E5-8073-AE86ED2E3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46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76">
            <a:extLst>
              <a:ext uri="{FF2B5EF4-FFF2-40B4-BE49-F238E27FC236}">
                <a16:creationId xmlns:a16="http://schemas.microsoft.com/office/drawing/2014/main" id="{CA01E17C-7DAD-B29D-AA3A-D7803C3AE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771298"/>
            <a:ext cx="9182100" cy="57043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Hardware Configuration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Rectangle 685">
            <a:extLst>
              <a:ext uri="{FF2B5EF4-FFF2-40B4-BE49-F238E27FC236}">
                <a16:creationId xmlns:a16="http://schemas.microsoft.com/office/drawing/2014/main" id="{9D31D3F5-7414-0ABD-ACC6-75B91BBC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DEEC699C-2901-43E8-98B6-B72C620E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523" y="6202819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Hardware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Configuration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5B2871-5FCC-4C2A-9823-CDA1FDF3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14" y="1334966"/>
            <a:ext cx="6082748" cy="48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7517"/>
      </p:ext>
    </p:extLst>
  </p:cSld>
  <p:clrMapOvr>
    <a:masterClrMapping/>
  </p:clrMapOvr>
  <p:extLst mod="1">
    <p:ext uri="{3A86A75C-4F4B-4683-9AE1-C65F6400EC91}">
      <p14:laserTraceLst xmlns:p14="http://schemas.microsoft.com/office/powerpoint/2010/main">
        <p14:tracePtLst>
          <p14:tracePt t="1439" x="4968875" y="6037263"/>
          <p14:tracePt t="1447" x="4976813" y="5980113"/>
          <p14:tracePt t="1457" x="4976813" y="5900738"/>
          <p14:tracePt t="1463" x="4976813" y="5797550"/>
          <p14:tracePt t="1471" x="4945063" y="5686425"/>
          <p14:tracePt t="1479" x="4913313" y="5597525"/>
          <p14:tracePt t="1487" x="4905375" y="5494338"/>
          <p14:tracePt t="1495" x="4857750" y="5399088"/>
          <p14:tracePt t="1504" x="4826000" y="5310188"/>
          <p14:tracePt t="1511" x="4776788" y="5207000"/>
          <p14:tracePt t="1518" x="4752975" y="5111750"/>
          <p14:tracePt t="1526" x="4705350" y="5024438"/>
          <p14:tracePt t="1535" x="4649788" y="4919663"/>
          <p14:tracePt t="1543" x="4594225" y="4856163"/>
          <p14:tracePt t="1551" x="4554538" y="4792663"/>
          <p14:tracePt t="1558" x="4498975" y="4745038"/>
          <p14:tracePt t="1567" x="4483100" y="4729163"/>
          <p14:tracePt t="1575" x="4459288" y="4705350"/>
          <p14:tracePt t="1583" x="4433888" y="4697413"/>
          <p14:tracePt t="1591" x="4425950" y="4689475"/>
          <p14:tracePt t="1599" x="4410075" y="4673600"/>
          <p14:tracePt t="1607" x="4402138" y="4673600"/>
          <p14:tracePt t="1616" x="4386263" y="4657725"/>
          <p14:tracePt t="1622" x="4370388" y="4657725"/>
          <p14:tracePt t="1631" x="4346575" y="4641850"/>
          <p14:tracePt t="1639" x="4330700" y="4633913"/>
          <p14:tracePt t="1647" x="4322763" y="4616450"/>
          <p14:tracePt t="1655" x="4298950" y="4600575"/>
          <p14:tracePt t="1663" x="4291013" y="4576763"/>
          <p14:tracePt t="1671" x="4275138" y="4552950"/>
          <p14:tracePt t="1679" x="4267200" y="4537075"/>
          <p14:tracePt t="1687" x="4267200" y="4513263"/>
          <p14:tracePt t="1695" x="4267200" y="4481513"/>
          <p14:tracePt t="1703" x="4267200" y="4441825"/>
          <p14:tracePt t="1712" x="4267200" y="4402138"/>
          <p14:tracePt t="1720" x="4259263" y="4378325"/>
          <p14:tracePt t="1727" x="4251325" y="4362450"/>
          <p14:tracePt t="1735" x="4251325" y="4346575"/>
          <p14:tracePt t="1743" x="4251325" y="4322763"/>
          <p14:tracePt t="1751" x="4251325" y="4291013"/>
          <p14:tracePt t="1759" x="4251325" y="4249738"/>
          <p14:tracePt t="1767" x="4251325" y="4202113"/>
          <p14:tracePt t="1776" x="4227513" y="4138613"/>
          <p14:tracePt t="1782" x="4203700" y="4083050"/>
          <p14:tracePt t="1790" x="4164013" y="4011613"/>
          <p14:tracePt t="1800" x="4114800" y="3971925"/>
          <p14:tracePt t="1807" x="4067175" y="3930650"/>
          <p14:tracePt t="1815" x="4011613" y="3875088"/>
          <p14:tracePt t="1824" x="3979863" y="3835400"/>
          <p14:tracePt t="1831" x="3932238" y="3771900"/>
          <p14:tracePt t="1839" x="3916363" y="3724275"/>
          <p14:tracePt t="1847" x="3900488" y="3684588"/>
          <p14:tracePt t="1855" x="3900488" y="3668713"/>
          <p14:tracePt t="2167" x="3900488" y="3660775"/>
          <p14:tracePt t="2191" x="3908425" y="3652838"/>
          <p14:tracePt t="2201" x="3916363" y="3652838"/>
          <p14:tracePt t="2215" x="3924300" y="3652838"/>
          <p14:tracePt t="2231" x="3932238" y="3652838"/>
          <p14:tracePt t="2239" x="3940175" y="3660775"/>
          <p14:tracePt t="2248" x="3948113" y="3660775"/>
          <p14:tracePt t="2257" x="3956050" y="3660775"/>
          <p14:tracePt t="2263" x="3963988" y="3660775"/>
          <p14:tracePt t="2271" x="3971925" y="3660775"/>
          <p14:tracePt t="2287" x="3979863" y="3660775"/>
          <p14:tracePt t="2391" x="3987800" y="3660775"/>
          <p14:tracePt t="2416" x="3995738" y="3660775"/>
          <p14:tracePt t="2440" x="4003675" y="3660775"/>
          <p14:tracePt t="2479" x="4011613" y="3660775"/>
          <p14:tracePt t="2495" x="4011613" y="3652838"/>
          <p14:tracePt t="2520" x="4019550" y="3652838"/>
          <p14:tracePt t="2527" x="4027488" y="3652838"/>
          <p14:tracePt t="2543" x="4035425" y="3644900"/>
          <p14:tracePt t="2552" x="4051300" y="3644900"/>
          <p14:tracePt t="2559" x="4067175" y="3644900"/>
          <p14:tracePt t="2575" x="4083050" y="3636963"/>
          <p14:tracePt t="2583" x="4090988" y="3629025"/>
          <p14:tracePt t="2591" x="4098925" y="3629025"/>
          <p14:tracePt t="2599" x="4114800" y="3629025"/>
          <p14:tracePt t="2608" x="4122738" y="3629025"/>
          <p14:tracePt t="2615" x="4132263" y="3629025"/>
          <p14:tracePt t="2623" x="4132263" y="3621088"/>
          <p14:tracePt t="2631" x="4140200" y="3613150"/>
          <p14:tracePt t="2647" x="4148138" y="3605213"/>
          <p14:tracePt t="2656" x="4156075" y="3605213"/>
          <p14:tracePt t="2663" x="4156075" y="3595688"/>
          <p14:tracePt t="2671" x="4156075" y="3587750"/>
          <p14:tracePt t="2678" x="4164013" y="3587750"/>
          <p14:tracePt t="2687" x="4164013" y="3579813"/>
          <p14:tracePt t="2695" x="4171950" y="3579813"/>
          <p14:tracePt t="2719" x="4171950" y="3571875"/>
          <p14:tracePt t="2736" x="4156075" y="3563938"/>
          <p14:tracePt t="2743" x="4132263" y="3563938"/>
          <p14:tracePt t="2752" x="4106863" y="3563938"/>
          <p14:tracePt t="2761" x="4075113" y="3563938"/>
          <p14:tracePt t="2767" x="4035425" y="3571875"/>
          <p14:tracePt t="2775" x="4003675" y="3587750"/>
          <p14:tracePt t="2783" x="3979863" y="3605213"/>
          <p14:tracePt t="2791" x="3948113" y="3629025"/>
          <p14:tracePt t="2799" x="3924300" y="3629025"/>
          <p14:tracePt t="2810" x="3908425" y="3652838"/>
          <p14:tracePt t="2815" x="3884613" y="3652838"/>
          <p14:tracePt t="2823" x="3876675" y="3660775"/>
          <p14:tracePt t="2830" x="3868738" y="3668713"/>
          <p14:tracePt t="2839" x="3860800" y="3668713"/>
          <p14:tracePt t="2867" x="3860800" y="3676650"/>
          <p14:tracePt t="2871" x="3868738" y="3676650"/>
          <p14:tracePt t="2879" x="3884613" y="3676650"/>
          <p14:tracePt t="2887" x="3892550" y="3676650"/>
          <p14:tracePt t="2895" x="3908425" y="3676650"/>
          <p14:tracePt t="2903" x="3924300" y="3676650"/>
          <p14:tracePt t="2911" x="3940175" y="3676650"/>
          <p14:tracePt t="2920" x="3956050" y="3676650"/>
          <p14:tracePt t="2927" x="3971925" y="3684588"/>
          <p14:tracePt t="2934" x="3987800" y="3684588"/>
          <p14:tracePt t="2943" x="3995738" y="3684588"/>
          <p14:tracePt t="2951" x="4003675" y="3684588"/>
          <p14:tracePt t="2959" x="4011613" y="3684588"/>
          <p14:tracePt t="2967" x="4019550" y="3684588"/>
          <p14:tracePt t="2975" x="4027488" y="3684588"/>
          <p14:tracePt t="2983" x="4035425" y="3684588"/>
          <p14:tracePt t="2991" x="4035425" y="3676650"/>
          <p14:tracePt t="2999" x="4051300" y="3676650"/>
          <p14:tracePt t="3006" x="4059238" y="3676650"/>
          <p14:tracePt t="3015" x="4067175" y="3676650"/>
          <p14:tracePt t="3024" x="4098925" y="3668713"/>
          <p14:tracePt t="3031" x="4106863" y="3660775"/>
          <p14:tracePt t="3039" x="4114800" y="3660775"/>
          <p14:tracePt t="3047" x="4132263" y="3652838"/>
          <p14:tracePt t="3055" x="4156075" y="3644900"/>
          <p14:tracePt t="3071" x="4171950" y="3636963"/>
          <p14:tracePt t="3079" x="4187825" y="3621088"/>
          <p14:tracePt t="3087" x="4195763" y="3605213"/>
          <p14:tracePt t="3095" x="4211638" y="3595688"/>
          <p14:tracePt t="3103" x="4219575" y="3579813"/>
          <p14:tracePt t="3111" x="4227513" y="3563938"/>
          <p14:tracePt t="3119" x="4235450" y="3556000"/>
          <p14:tracePt t="3128" x="4243388" y="3532188"/>
          <p14:tracePt t="3135" x="4251325" y="3508375"/>
          <p14:tracePt t="3142" x="4259263" y="3500438"/>
          <p14:tracePt t="3151" x="4267200" y="3484563"/>
          <p14:tracePt t="3159" x="4283075" y="3468688"/>
          <p14:tracePt t="3167" x="4283075" y="3460750"/>
          <p14:tracePt t="3175" x="4291013" y="3444875"/>
          <p14:tracePt t="3184" x="4298950" y="3436938"/>
          <p14:tracePt t="3191" x="4298950" y="3421063"/>
          <p14:tracePt t="3198" x="4298950" y="3413125"/>
          <p14:tracePt t="3207" x="4306888" y="3397250"/>
          <p14:tracePt t="3215" x="4306888" y="3389313"/>
          <p14:tracePt t="3224" x="4314825" y="3373438"/>
          <p14:tracePt t="3231" x="4322763" y="3373438"/>
          <p14:tracePt t="3239" x="4322763" y="3357563"/>
          <p14:tracePt t="3247" x="4338638" y="3349625"/>
          <p14:tracePt t="3254" x="4354513" y="3333750"/>
          <p14:tracePt t="3263" x="4370388" y="3317875"/>
          <p14:tracePt t="3271" x="4394200" y="3309938"/>
          <p14:tracePt t="3279" x="4410075" y="3294063"/>
          <p14:tracePt t="3287" x="4425950" y="3278188"/>
          <p14:tracePt t="3295" x="4441825" y="3262313"/>
          <p14:tracePt t="3304" x="4459288" y="3262313"/>
          <p14:tracePt t="3311" x="4467225" y="3252788"/>
          <p14:tracePt t="3321" x="4491038" y="3244850"/>
          <p14:tracePt t="3326" x="4506913" y="3244850"/>
          <p14:tracePt t="3335" x="4506913" y="3236913"/>
          <p14:tracePt t="3344" x="4514850" y="3228975"/>
          <p14:tracePt t="3351" x="4538663" y="3228975"/>
          <p14:tracePt t="3358" x="4546600" y="3228975"/>
          <p14:tracePt t="3367" x="4546600" y="3221038"/>
          <p14:tracePt t="3375" x="4554538" y="3221038"/>
          <p14:tracePt t="3463" x="4554538" y="3228975"/>
          <p14:tracePt t="3983" x="4546600" y="3228975"/>
          <p14:tracePt t="4200" x="4538663" y="3228975"/>
          <p14:tracePt t="4415" x="4538663" y="3221038"/>
          <p14:tracePt t="4959" x="4546600" y="3221038"/>
          <p14:tracePt t="5488" x="4546600" y="3228975"/>
          <p14:tracePt t="5511" x="4554538" y="3228975"/>
          <p14:tracePt t="5527" x="4554538" y="3236913"/>
          <p14:tracePt t="5535" x="4554538" y="3244850"/>
          <p14:tracePt t="5544" x="4554538" y="3252788"/>
          <p14:tracePt t="5552" x="4562475" y="3252788"/>
          <p14:tracePt t="5559" x="4562475" y="3262313"/>
          <p14:tracePt t="5567" x="4562475" y="3270250"/>
          <p14:tracePt t="5575" x="4562475" y="3278188"/>
          <p14:tracePt t="5591" x="4562475" y="3286125"/>
          <p14:tracePt t="5599" x="4562475" y="3302000"/>
          <p14:tracePt t="5607" x="4562475" y="3309938"/>
          <p14:tracePt t="5615" x="4562475" y="3317875"/>
          <p14:tracePt t="5623" x="4562475" y="3333750"/>
          <p14:tracePt t="5631" x="4562475" y="3341688"/>
          <p14:tracePt t="5639" x="4562475" y="3349625"/>
          <p14:tracePt t="5648" x="4562475" y="3357563"/>
          <p14:tracePt t="5655" x="4554538" y="3365500"/>
          <p14:tracePt t="5663" x="4546600" y="3381375"/>
          <p14:tracePt t="5671" x="4546600" y="3389313"/>
          <p14:tracePt t="5687" x="4538663" y="3405188"/>
          <p14:tracePt t="5695" x="4530725" y="3405188"/>
          <p14:tracePt t="5704" x="4514850" y="3421063"/>
          <p14:tracePt t="5711" x="4506913" y="3421063"/>
          <p14:tracePt t="5718" x="4498975" y="3436938"/>
          <p14:tracePt t="5726" x="4483100" y="3444875"/>
          <p14:tracePt t="5735" x="4459288" y="3452813"/>
          <p14:tracePt t="5743" x="4433888" y="3468688"/>
          <p14:tracePt t="5752" x="4394200" y="3476625"/>
          <p14:tracePt t="5759" x="4362450" y="3476625"/>
          <p14:tracePt t="5767" x="4306888" y="3484563"/>
          <p14:tracePt t="5775" x="4251325" y="3492500"/>
          <p14:tracePt t="5783" x="4211638" y="3492500"/>
          <p14:tracePt t="5791" x="4156075" y="3492500"/>
          <p14:tracePt t="5799" x="4106863" y="3492500"/>
          <p14:tracePt t="5808" x="4059238" y="3492500"/>
          <p14:tracePt t="5814" x="4027488" y="3492500"/>
          <p14:tracePt t="5822" x="4003675" y="3484563"/>
          <p14:tracePt t="5832" x="3979863" y="3468688"/>
          <p14:tracePt t="5839" x="3963988" y="3452813"/>
          <p14:tracePt t="5846" x="3948113" y="3436938"/>
          <p14:tracePt t="5855" x="3932238" y="3397250"/>
          <p14:tracePt t="5863" x="3908425" y="3373438"/>
          <p14:tracePt t="5870" x="3900488" y="3357563"/>
          <p14:tracePt t="5879" x="3884613" y="3325813"/>
          <p14:tracePt t="5887" x="3868738" y="3294063"/>
          <p14:tracePt t="5901" x="3860800" y="3252788"/>
          <p14:tracePt t="5903" x="3844925" y="3221038"/>
          <p14:tracePt t="5911" x="3829050" y="3173413"/>
          <p14:tracePt t="5919" x="3821113" y="3125788"/>
          <p14:tracePt t="5927" x="3813175" y="3062288"/>
          <p14:tracePt t="5935" x="3813175" y="2998788"/>
          <p14:tracePt t="5943" x="3813175" y="2935288"/>
          <p14:tracePt t="5951" x="3813175" y="2870200"/>
          <p14:tracePt t="5959" x="3813175" y="2806700"/>
          <p14:tracePt t="5967" x="3813175" y="2743200"/>
          <p14:tracePt t="5975" x="3836988" y="2679700"/>
          <p14:tracePt t="5983" x="3868738" y="2616200"/>
          <p14:tracePt t="5991" x="3900488" y="2584450"/>
          <p14:tracePt t="5999" x="3948113" y="2551113"/>
          <p14:tracePt t="6007" x="3995738" y="2519363"/>
          <p14:tracePt t="6016" x="4035425" y="2495550"/>
          <p14:tracePt t="6023" x="4098925" y="2471738"/>
          <p14:tracePt t="6031" x="4156075" y="2463800"/>
          <p14:tracePt t="6039" x="4211638" y="2455863"/>
          <p14:tracePt t="6047" x="4267200" y="2455863"/>
          <p14:tracePt t="6054" x="4330700" y="2447925"/>
          <p14:tracePt t="6063" x="4370388" y="2447925"/>
          <p14:tracePt t="6071" x="4425950" y="2455863"/>
          <p14:tracePt t="6079" x="4475163" y="2471738"/>
          <p14:tracePt t="6087" x="4514850" y="2495550"/>
          <p14:tracePt t="6095" x="4554538" y="2535238"/>
          <p14:tracePt t="6103" x="4602163" y="2576513"/>
          <p14:tracePt t="6111" x="4649788" y="2632075"/>
          <p14:tracePt t="6120" x="4689475" y="2671763"/>
          <p14:tracePt t="6127" x="4729163" y="2719388"/>
          <p14:tracePt t="6135" x="4760913" y="2751138"/>
          <p14:tracePt t="6143" x="4784725" y="2790825"/>
          <p14:tracePt t="6151" x="4802188" y="2838450"/>
          <p14:tracePt t="6159" x="4802188" y="2862263"/>
          <p14:tracePt t="6167" x="4802188" y="2886075"/>
          <p14:tracePt t="6176" x="4802188" y="2909888"/>
          <p14:tracePt t="6183" x="4802188" y="2935288"/>
          <p14:tracePt t="6190" x="4794250" y="2951163"/>
          <p14:tracePt t="6199" x="4784725" y="2967038"/>
          <p14:tracePt t="6207" x="4776788" y="2974975"/>
          <p14:tracePt t="6215" x="4768850" y="2982913"/>
          <p14:tracePt t="6224" x="4768850" y="2990850"/>
          <p14:tracePt t="6319" x="4776788" y="2990850"/>
          <p14:tracePt t="6327" x="4784725" y="2982913"/>
          <p14:tracePt t="6339" x="4794250" y="2974975"/>
          <p14:tracePt t="6343" x="4810125" y="2974975"/>
          <p14:tracePt t="6351" x="4841875" y="2967038"/>
          <p14:tracePt t="6359" x="4897438" y="2959100"/>
          <p14:tracePt t="6366" x="4945063" y="2959100"/>
          <p14:tracePt t="6375" x="4992688" y="2959100"/>
          <p14:tracePt t="6383" x="5048250" y="2959100"/>
          <p14:tracePt t="6391" x="5111750" y="2959100"/>
          <p14:tracePt t="6399" x="5176838" y="2959100"/>
          <p14:tracePt t="6406" x="5240338" y="2959100"/>
          <p14:tracePt t="6415" x="5295900" y="2959100"/>
          <p14:tracePt t="6423" x="5351463" y="2959100"/>
          <p14:tracePt t="6431" x="5399088" y="2959100"/>
          <p14:tracePt t="6439" x="5446713" y="2951163"/>
          <p14:tracePt t="6448" x="5480050" y="2951163"/>
          <p14:tracePt t="6454" x="5503863" y="2951163"/>
          <p14:tracePt t="6463" x="5535613" y="2951163"/>
          <p14:tracePt t="6471" x="5551488" y="2951163"/>
          <p14:tracePt t="6479" x="5575300" y="2951163"/>
          <p14:tracePt t="6487" x="5583238" y="2959100"/>
          <p14:tracePt t="6495" x="5591175" y="2967038"/>
          <p14:tracePt t="6503" x="5607050" y="2974975"/>
          <p14:tracePt t="6519" x="5614988" y="2982913"/>
          <p14:tracePt t="6527" x="5622925" y="2990850"/>
          <p14:tracePt t="6535" x="5622925" y="2998788"/>
          <p14:tracePt t="6543" x="5630863" y="3006725"/>
          <p14:tracePt t="6552" x="5630863" y="3022600"/>
          <p14:tracePt t="6558" x="5638800" y="3030538"/>
          <p14:tracePt t="6566" x="5638800" y="3038475"/>
          <p14:tracePt t="6575" x="5638800" y="3054350"/>
          <p14:tracePt t="6583" x="5638800" y="3070225"/>
          <p14:tracePt t="6591" x="5638800" y="3086100"/>
          <p14:tracePt t="6599" x="5638800" y="3094038"/>
          <p14:tracePt t="6608" x="5622925" y="3117850"/>
          <p14:tracePt t="6614" x="5607050" y="3133725"/>
          <p14:tracePt t="6623" x="5599113" y="3149600"/>
          <p14:tracePt t="6630" x="5567363" y="3181350"/>
          <p14:tracePt t="6639" x="5551488" y="3197225"/>
          <p14:tracePt t="6647" x="5511800" y="3221038"/>
          <p14:tracePt t="6656" x="5480050" y="3228975"/>
          <p14:tracePt t="6663" x="5456238" y="3228975"/>
          <p14:tracePt t="6670" x="5422900" y="3236913"/>
          <p14:tracePt t="6679" x="5399088" y="3236913"/>
          <p14:tracePt t="6687" x="5375275" y="3236913"/>
          <p14:tracePt t="6695" x="5351463" y="3236913"/>
          <p14:tracePt t="6703" x="5327650" y="3236913"/>
          <p14:tracePt t="6712" x="5311775" y="3213100"/>
          <p14:tracePt t="6719" x="5287963" y="3189288"/>
          <p14:tracePt t="6726" x="5272088" y="3149600"/>
          <p14:tracePt t="6735" x="5248275" y="3117850"/>
          <p14:tracePt t="6743" x="5232400" y="3070225"/>
          <p14:tracePt t="6751" x="5216525" y="3014663"/>
          <p14:tracePt t="6759" x="5184775" y="2959100"/>
          <p14:tracePt t="6768" x="5160963" y="2886075"/>
          <p14:tracePt t="6775" x="5145088" y="2838450"/>
          <p14:tracePt t="6783" x="5111750" y="2774950"/>
          <p14:tracePt t="6791" x="5111750" y="2719388"/>
          <p14:tracePt t="6799" x="5103813" y="2671763"/>
          <p14:tracePt t="6807" x="5095875" y="2640013"/>
          <p14:tracePt t="6816" x="5095875" y="2608263"/>
          <p14:tracePt t="6823" x="5095875" y="2566988"/>
          <p14:tracePt t="6831" x="5095875" y="2527300"/>
          <p14:tracePt t="6840" x="5095875" y="2495550"/>
          <p14:tracePt t="6848" x="5103813" y="2463800"/>
          <p14:tracePt t="6854" x="5129213" y="2432050"/>
          <p14:tracePt t="6863" x="5168900" y="2392363"/>
          <p14:tracePt t="6871" x="5208588" y="2360613"/>
          <p14:tracePt t="6879" x="5232400" y="2344738"/>
          <p14:tracePt t="6887" x="5272088" y="2328863"/>
          <p14:tracePt t="6895" x="5319713" y="2305050"/>
          <p14:tracePt t="6903" x="5343525" y="2305050"/>
          <p14:tracePt t="6912" x="5383213" y="2305050"/>
          <p14:tracePt t="6920" x="5407025" y="2305050"/>
          <p14:tracePt t="6927" x="5430838" y="2305050"/>
          <p14:tracePt t="6935" x="5446713" y="2305050"/>
          <p14:tracePt t="6942" x="5472113" y="2312988"/>
          <p14:tracePt t="6951" x="5495925" y="2328863"/>
          <p14:tracePt t="6959" x="5519738" y="2344738"/>
          <p14:tracePt t="6967" x="5551488" y="2376488"/>
          <p14:tracePt t="6976" x="5575300" y="2408238"/>
          <p14:tracePt t="6982" x="5614988" y="2424113"/>
          <p14:tracePt t="6990" x="5646738" y="2455863"/>
          <p14:tracePt t="6999" x="5678488" y="2487613"/>
          <p14:tracePt t="7007" x="5718175" y="2519363"/>
          <p14:tracePt t="7015" x="5734050" y="2535238"/>
          <p14:tracePt t="7023" x="5765800" y="2566988"/>
          <p14:tracePt t="7031" x="5773738" y="2576513"/>
          <p14:tracePt t="7039" x="5799138" y="2600325"/>
          <p14:tracePt t="7046" x="5822950" y="2624138"/>
          <p14:tracePt t="7055" x="5830888" y="2647950"/>
          <p14:tracePt t="7063" x="5838825" y="2655888"/>
          <p14:tracePt t="7071" x="5846763" y="2679700"/>
          <p14:tracePt t="7080" x="5846763" y="2695575"/>
          <p14:tracePt t="7087" x="5846763" y="2719388"/>
          <p14:tracePt t="7095" x="5846763" y="2735263"/>
          <p14:tracePt t="7103" x="5846763" y="2767013"/>
          <p14:tracePt t="7111" x="5846763" y="2790825"/>
          <p14:tracePt t="7119" x="5846763" y="2814638"/>
          <p14:tracePt t="7127" x="5846763" y="2838450"/>
          <p14:tracePt t="7136" x="5846763" y="2854325"/>
          <p14:tracePt t="7143" x="5846763" y="2862263"/>
          <p14:tracePt t="7640" x="5838825" y="2862263"/>
          <p14:tracePt t="7648" x="5815013" y="2862263"/>
          <p14:tracePt t="7655" x="5791200" y="2854325"/>
          <p14:tracePt t="7663" x="5773738" y="2854325"/>
          <p14:tracePt t="7671" x="5741988" y="2854325"/>
          <p14:tracePt t="7679" x="5686425" y="2846388"/>
          <p14:tracePt t="7687" x="5646738" y="2846388"/>
          <p14:tracePt t="7695" x="5575300" y="2846388"/>
          <p14:tracePt t="7703" x="5519738" y="2846388"/>
          <p14:tracePt t="7710" x="5456238" y="2846388"/>
          <p14:tracePt t="7719" x="5383213" y="2862263"/>
          <p14:tracePt t="7727" x="5319713" y="2870200"/>
          <p14:tracePt t="7735" x="5272088" y="2894013"/>
          <p14:tracePt t="7743" x="5232400" y="2909888"/>
          <p14:tracePt t="7751" x="5176838" y="2919413"/>
          <p14:tracePt t="7758" x="5129213" y="2935288"/>
          <p14:tracePt t="7767" x="5095875" y="2943225"/>
          <p14:tracePt t="7775" x="5056188" y="2959100"/>
          <p14:tracePt t="7783" x="5032375" y="2959100"/>
          <p14:tracePt t="7791" x="5016500" y="2967038"/>
          <p14:tracePt t="7800" x="5000625" y="2982913"/>
          <p14:tracePt t="7807" x="4984750" y="2998788"/>
          <p14:tracePt t="7814" x="4984750" y="3006725"/>
          <p14:tracePt t="7823" x="4984750" y="3022600"/>
          <p14:tracePt t="7831" x="4984750" y="3038475"/>
          <p14:tracePt t="7839" x="4984750" y="3054350"/>
          <p14:tracePt t="7847" x="4984750" y="3078163"/>
          <p14:tracePt t="7860" x="4992688" y="3086100"/>
          <p14:tracePt t="7864" x="5008563" y="3101975"/>
          <p14:tracePt t="7871" x="5008563" y="3109913"/>
          <p14:tracePt t="7878" x="5016500" y="3109913"/>
          <p14:tracePt t="7895" x="5016500" y="3125788"/>
          <p14:tracePt t="7911" x="5024438" y="3125788"/>
          <p14:tracePt t="7919" x="5032375" y="3133725"/>
          <p14:tracePt t="8344" x="5032375" y="3125788"/>
          <p14:tracePt t="8383" x="5032375" y="3117850"/>
          <p14:tracePt t="8391" x="5024438" y="3109913"/>
          <p14:tracePt t="8399" x="5024438" y="3101975"/>
          <p14:tracePt t="8407" x="5016500" y="3094038"/>
          <p14:tracePt t="8415" x="5008563" y="3078163"/>
          <p14:tracePt t="8423" x="4992688" y="3070225"/>
          <p14:tracePt t="8432" x="4976813" y="3054350"/>
          <p14:tracePt t="8439" x="4960938" y="3046413"/>
          <p14:tracePt t="8447" x="4937125" y="3030538"/>
          <p14:tracePt t="8454" x="4897438" y="3006725"/>
          <p14:tracePt t="8463" x="4849813" y="2998788"/>
          <p14:tracePt t="8471" x="4826000" y="2982913"/>
          <p14:tracePt t="8479" x="4768850" y="2967038"/>
          <p14:tracePt t="8487" x="4737100" y="2959100"/>
          <p14:tracePt t="8495" x="4689475" y="2959100"/>
          <p14:tracePt t="8503" x="4657725" y="2959100"/>
          <p14:tracePt t="8511" x="4633913" y="2959100"/>
          <p14:tracePt t="8519" x="4602163" y="2959100"/>
          <p14:tracePt t="8527" x="4578350" y="2959100"/>
          <p14:tracePt t="8535" x="4538663" y="2959100"/>
          <p14:tracePt t="8543" x="4506913" y="2959100"/>
          <p14:tracePt t="8551" x="4475163" y="2959100"/>
          <p14:tracePt t="8559" x="4425950" y="2959100"/>
          <p14:tracePt t="8567" x="4378325" y="2959100"/>
          <p14:tracePt t="8575" x="4322763" y="2959100"/>
          <p14:tracePt t="8583" x="4259263" y="2959100"/>
          <p14:tracePt t="8592" x="4195763" y="2959100"/>
          <p14:tracePt t="8599" x="4132263" y="2951163"/>
          <p14:tracePt t="8606" x="4067175" y="2951163"/>
          <p14:tracePt t="8615" x="4003675" y="2951163"/>
          <p14:tracePt t="8623" x="3940175" y="2951163"/>
          <p14:tracePt t="8631" x="3876675" y="2951163"/>
          <p14:tracePt t="8639" x="3821113" y="2951163"/>
          <p14:tracePt t="8647" x="3756025" y="2951163"/>
          <p14:tracePt t="8655" x="3692525" y="2951163"/>
          <p14:tracePt t="8663" x="3629025" y="2951163"/>
          <p14:tracePt t="8671" x="3573463" y="2951163"/>
          <p14:tracePt t="8679" x="3517900" y="2951163"/>
          <p14:tracePt t="8687" x="3486150" y="2951163"/>
          <p14:tracePt t="8695" x="3452813" y="2951163"/>
          <p14:tracePt t="8702" x="3421063" y="2951163"/>
          <p14:tracePt t="8710" x="3397250" y="2951163"/>
          <p14:tracePt t="8719" x="3365500" y="2951163"/>
          <p14:tracePt t="8727" x="3341688" y="2951163"/>
          <p14:tracePt t="8735" x="3317875" y="2951163"/>
          <p14:tracePt t="8744" x="3302000" y="2951163"/>
          <p14:tracePt t="8752" x="3278188" y="2951163"/>
          <p14:tracePt t="8759" x="3262313" y="2951163"/>
          <p14:tracePt t="8767" x="3238500" y="2959100"/>
          <p14:tracePt t="8775" x="3214688" y="2959100"/>
          <p14:tracePt t="8783" x="3198813" y="2967038"/>
          <p14:tracePt t="8791" x="3182938" y="2967038"/>
          <p14:tracePt t="8799" x="3167063" y="2974975"/>
          <p14:tracePt t="8808" x="3151188" y="2974975"/>
          <p14:tracePt t="8815" x="3133725" y="2990850"/>
          <p14:tracePt t="8823" x="3125788" y="2998788"/>
          <p14:tracePt t="8831" x="3109913" y="3014663"/>
          <p14:tracePt t="8839" x="3086100" y="3022600"/>
          <p14:tracePt t="8847" x="3078163" y="3046413"/>
          <p14:tracePt t="8855" x="3062288" y="3054350"/>
          <p14:tracePt t="8869" x="3046413" y="3070225"/>
          <p14:tracePt t="8872" x="3038475" y="3086100"/>
          <p14:tracePt t="8879" x="3014663" y="3101975"/>
          <p14:tracePt t="8887" x="3006725" y="3109913"/>
          <p14:tracePt t="8896" x="2998788" y="3125788"/>
          <p14:tracePt t="8904" x="2982913" y="3141663"/>
          <p14:tracePt t="8911" x="2982913" y="3149600"/>
          <p14:tracePt t="8920" x="2974975" y="3165475"/>
          <p14:tracePt t="8927" x="2967038" y="3173413"/>
          <p14:tracePt t="8935" x="2959100" y="3181350"/>
          <p14:tracePt t="8943" x="2951163" y="3197225"/>
          <p14:tracePt t="8951" x="2943225" y="3197225"/>
          <p14:tracePt t="8960" x="2943225" y="3205163"/>
          <p14:tracePt t="9087" x="2943225" y="3189288"/>
          <p14:tracePt t="9095" x="2943225" y="3173413"/>
          <p14:tracePt t="9103" x="2943225" y="3157538"/>
          <p14:tracePt t="9119" x="2943225" y="3149600"/>
          <p14:tracePt t="9127" x="2951163" y="3141663"/>
          <p14:tracePt t="9134" x="2967038" y="3133725"/>
          <p14:tracePt t="9143" x="2982913" y="3125788"/>
          <p14:tracePt t="9151" x="3006725" y="3101975"/>
          <p14:tracePt t="9159" x="3038475" y="3086100"/>
          <p14:tracePt t="9167" x="3078163" y="3078163"/>
          <p14:tracePt t="9175" x="3143250" y="3038475"/>
          <p14:tracePt t="9183" x="3198813" y="3014663"/>
          <p14:tracePt t="9191" x="3254375" y="2990850"/>
          <p14:tracePt t="9199" x="3317875" y="2967038"/>
          <p14:tracePt t="9207" x="3397250" y="2959100"/>
          <p14:tracePt t="9215" x="3470275" y="2951163"/>
          <p14:tracePt t="9224" x="3549650" y="2935288"/>
          <p14:tracePt t="9231" x="3621088" y="2935288"/>
          <p14:tracePt t="9238" x="3684588" y="2927350"/>
          <p14:tracePt t="9247" x="3763963" y="2919413"/>
          <p14:tracePt t="9254" x="3836988" y="2909888"/>
          <p14:tracePt t="9263" x="3892550" y="2909888"/>
          <p14:tracePt t="9271" x="3956050" y="2909888"/>
          <p14:tracePt t="9279" x="3995738" y="2909888"/>
          <p14:tracePt t="9287" x="4043363" y="2909888"/>
          <p14:tracePt t="9295" x="4083050" y="2909888"/>
          <p14:tracePt t="9303" x="4132263" y="2909888"/>
          <p14:tracePt t="9312" x="4171950" y="2909888"/>
          <p14:tracePt t="9319" x="4203700" y="2909888"/>
          <p14:tracePt t="9328" x="4235450" y="2909888"/>
          <p14:tracePt t="9334" x="4259263" y="2909888"/>
          <p14:tracePt t="9343" x="4283075" y="2909888"/>
          <p14:tracePt t="9351" x="4306888" y="2909888"/>
          <p14:tracePt t="9359" x="4338638" y="2909888"/>
          <p14:tracePt t="9371" x="4362450" y="2909888"/>
          <p14:tracePt t="9374" x="4394200" y="2909888"/>
          <p14:tracePt t="9383" x="4425950" y="2909888"/>
          <p14:tracePt t="9391" x="4467225" y="2909888"/>
          <p14:tracePt t="9399" x="4498975" y="2909888"/>
          <p14:tracePt t="9407" x="4538663" y="2909888"/>
          <p14:tracePt t="9415" x="4562475" y="2909888"/>
          <p14:tracePt t="9423" x="4594225" y="2909888"/>
          <p14:tracePt t="9432" x="4625975" y="2909888"/>
          <p14:tracePt t="9439" x="4649788" y="2909888"/>
          <p14:tracePt t="9447" x="4673600" y="2919413"/>
          <p14:tracePt t="9455" x="4713288" y="2927350"/>
          <p14:tracePt t="9463" x="4729163" y="2935288"/>
          <p14:tracePt t="9471" x="4760913" y="2935288"/>
          <p14:tracePt t="9480" x="4784725" y="2943225"/>
          <p14:tracePt t="9489" x="4810125" y="2959100"/>
          <p14:tracePt t="9494" x="4833938" y="2967038"/>
          <p14:tracePt t="9503" x="4857750" y="2974975"/>
          <p14:tracePt t="9511" x="4865688" y="2974975"/>
          <p14:tracePt t="9519" x="4881563" y="2990850"/>
          <p14:tracePt t="9527" x="4897438" y="2990850"/>
          <p14:tracePt t="9536" x="4921250" y="3006725"/>
          <p14:tracePt t="9543" x="4921250" y="3022600"/>
          <p14:tracePt t="9550" x="4945063" y="3038475"/>
          <p14:tracePt t="9559" x="4953000" y="3062288"/>
          <p14:tracePt t="9567" x="4968875" y="3070225"/>
          <p14:tracePt t="9575" x="4968875" y="3078163"/>
          <p14:tracePt t="9583" x="4976813" y="3101975"/>
          <p14:tracePt t="9591" x="4984750" y="3109913"/>
          <p14:tracePt t="9598" x="4984750" y="3117850"/>
          <p14:tracePt t="9607" x="4992688" y="3125788"/>
          <p14:tracePt t="9615" x="5000625" y="3133725"/>
          <p14:tracePt t="9631" x="5000625" y="3141663"/>
          <p14:tracePt t="9639" x="5000625" y="3149600"/>
          <p14:tracePt t="9655" x="5000625" y="3157538"/>
          <p14:tracePt t="9671" x="5000625" y="3165475"/>
          <p14:tracePt t="11847" x="5008563" y="3165475"/>
          <p14:tracePt t="11872" x="5008563" y="3173413"/>
          <p14:tracePt t="11895" x="5024438" y="3189288"/>
          <p14:tracePt t="11907" x="5024438" y="3205163"/>
          <p14:tracePt t="11916" x="5024438" y="3213100"/>
          <p14:tracePt t="11925" x="5032375" y="3221038"/>
          <p14:tracePt t="11927" x="5032375" y="3236913"/>
          <p14:tracePt t="11943" x="5040313" y="3244850"/>
          <p14:tracePt t="11951" x="5040313" y="3252788"/>
          <p14:tracePt t="11959" x="5048250" y="3262313"/>
          <p14:tracePt t="11967" x="5056188" y="3262313"/>
          <p14:tracePt t="11975" x="5072063" y="3278188"/>
          <p14:tracePt t="11984" x="5087938" y="3286125"/>
          <p14:tracePt t="11991" x="5103813" y="3294063"/>
          <p14:tracePt t="11999" x="5111750" y="3302000"/>
          <p14:tracePt t="12006" x="5129213" y="3302000"/>
          <p14:tracePt t="12015" x="5137150" y="3302000"/>
          <p14:tracePt t="12022" x="5153025" y="3302000"/>
          <p14:tracePt t="12030" x="5160963" y="3302000"/>
          <p14:tracePt t="12039" x="5176838" y="3309938"/>
          <p14:tracePt t="12046" x="5200650" y="3317875"/>
          <p14:tracePt t="12064" x="5208588" y="3325813"/>
          <p14:tracePt t="12079" x="5208588" y="3333750"/>
          <p14:tracePt t="12088" x="5208588" y="3341688"/>
          <p14:tracePt t="12103" x="5208588" y="3349625"/>
          <p14:tracePt t="12111" x="5200650" y="3365500"/>
          <p14:tracePt t="12119" x="5192713" y="3373438"/>
          <p14:tracePt t="12127" x="5184775" y="3389313"/>
          <p14:tracePt t="12135" x="5160963" y="3405188"/>
          <p14:tracePt t="12144" x="5145088" y="3421063"/>
          <p14:tracePt t="12151" x="5111750" y="3436938"/>
          <p14:tracePt t="12159" x="5095875" y="3452813"/>
          <p14:tracePt t="12167" x="5064125" y="3476625"/>
          <p14:tracePt t="12175" x="5016500" y="3484563"/>
          <p14:tracePt t="12184" x="4960938" y="3492500"/>
          <p14:tracePt t="12192" x="4897438" y="3492500"/>
          <p14:tracePt t="12199" x="4841875" y="3500438"/>
          <p14:tracePt t="12207" x="4752975" y="3508375"/>
          <p14:tracePt t="12216" x="4705350" y="3508375"/>
          <p14:tracePt t="12223" x="4625975" y="3508375"/>
          <p14:tracePt t="12231" x="4562475" y="3508375"/>
          <p14:tracePt t="12239" x="4491038" y="3508375"/>
          <p14:tracePt t="12248" x="4418013" y="3508375"/>
          <p14:tracePt t="12255" x="4330700" y="3508375"/>
          <p14:tracePt t="12263" x="4275138" y="3508375"/>
          <p14:tracePt t="12271" x="4235450" y="3500438"/>
          <p14:tracePt t="12279" x="4164013" y="3492500"/>
          <p14:tracePt t="12287" x="4106863" y="3476625"/>
          <p14:tracePt t="12295" x="4051300" y="3452813"/>
          <p14:tracePt t="12304" x="4003675" y="3436938"/>
          <p14:tracePt t="12311" x="3979863" y="3421063"/>
          <p14:tracePt t="12319" x="3948113" y="3389313"/>
          <p14:tracePt t="12327" x="3924300" y="3357563"/>
          <p14:tracePt t="12335" x="3908425" y="3333750"/>
          <p14:tracePt t="12343" x="3900488" y="3302000"/>
          <p14:tracePt t="12352" x="3900488" y="3252788"/>
          <p14:tracePt t="12359" x="3900488" y="3205163"/>
          <p14:tracePt t="12367" x="3900488" y="3157538"/>
          <p14:tracePt t="12375" x="3900488" y="3101975"/>
          <p14:tracePt t="12383" x="3900488" y="3054350"/>
          <p14:tracePt t="12391" x="3900488" y="3006725"/>
          <p14:tracePt t="12399" x="3900488" y="2967038"/>
          <p14:tracePt t="12407" x="3900488" y="2935288"/>
          <p14:tracePt t="12415" x="3900488" y="2886075"/>
          <p14:tracePt t="12424" x="3900488" y="2846388"/>
          <p14:tracePt t="12434" x="3900488" y="2798763"/>
          <p14:tracePt t="12438" x="3908425" y="2759075"/>
          <p14:tracePt t="12447" x="3924300" y="2711450"/>
          <p14:tracePt t="12456" x="3940175" y="2663825"/>
          <p14:tracePt t="12463" x="3971925" y="2616200"/>
          <p14:tracePt t="12470" x="4003675" y="2576513"/>
          <p14:tracePt t="12478" x="4043363" y="2535238"/>
          <p14:tracePt t="12487" x="4075113" y="2503488"/>
          <p14:tracePt t="12497" x="4106863" y="2471738"/>
          <p14:tracePt t="12502" x="4148138" y="2439988"/>
          <p14:tracePt t="12512" x="4203700" y="2416175"/>
          <p14:tracePt t="12519" x="4251325" y="2400300"/>
          <p14:tracePt t="12527" x="4298950" y="2376488"/>
          <p14:tracePt t="12535" x="4330700" y="2368550"/>
          <p14:tracePt t="12543" x="4378325" y="2368550"/>
          <p14:tracePt t="12551" x="4418013" y="2368550"/>
          <p14:tracePt t="12559" x="4449763" y="2368550"/>
          <p14:tracePt t="12567" x="4475163" y="2368550"/>
          <p14:tracePt t="12575" x="4498975" y="2368550"/>
          <p14:tracePt t="12583" x="4522788" y="2368550"/>
          <p14:tracePt t="12591" x="4562475" y="2376488"/>
          <p14:tracePt t="12599" x="4578350" y="2376488"/>
          <p14:tracePt t="12607" x="4602163" y="2376488"/>
          <p14:tracePt t="12615" x="4625975" y="2376488"/>
          <p14:tracePt t="12623" x="4649788" y="2376488"/>
          <p14:tracePt t="12631" x="4665663" y="2376488"/>
          <p14:tracePt t="12639" x="4689475" y="2384425"/>
          <p14:tracePt t="12647" x="4697413" y="2392363"/>
          <p14:tracePt t="12655" x="4745038" y="2392363"/>
          <p14:tracePt t="12663" x="4776788" y="2408238"/>
          <p14:tracePt t="12671" x="4802188" y="2408238"/>
          <p14:tracePt t="12679" x="4826000" y="2416175"/>
          <p14:tracePt t="12687" x="4865688" y="2432050"/>
          <p14:tracePt t="12695" x="4905375" y="2463800"/>
          <p14:tracePt t="12703" x="4929188" y="2487613"/>
          <p14:tracePt t="12712" x="4960938" y="2527300"/>
          <p14:tracePt t="12719" x="5000625" y="2559050"/>
          <p14:tracePt t="12727" x="5048250" y="2592388"/>
          <p14:tracePt t="12735" x="5095875" y="2632075"/>
          <p14:tracePt t="12743" x="5137150" y="2671763"/>
          <p14:tracePt t="12751" x="5176838" y="2703513"/>
          <p14:tracePt t="12759" x="5208588" y="2735263"/>
          <p14:tracePt t="12767" x="5240338" y="2759075"/>
          <p14:tracePt t="12775" x="5256213" y="2782888"/>
          <p14:tracePt t="12783" x="5280025" y="2814638"/>
          <p14:tracePt t="12791" x="5295900" y="2838450"/>
          <p14:tracePt t="12799" x="5303838" y="2870200"/>
          <p14:tracePt t="12807" x="5311775" y="2901950"/>
          <p14:tracePt t="12815" x="5311775" y="2927350"/>
          <p14:tracePt t="12824" x="5311775" y="2951163"/>
          <p14:tracePt t="12831" x="5311775" y="2967038"/>
          <p14:tracePt t="12839" x="5311775" y="2990850"/>
          <p14:tracePt t="12847" x="5311775" y="3022600"/>
          <p14:tracePt t="12855" x="5311775" y="3038475"/>
          <p14:tracePt t="12863" x="5311775" y="3054350"/>
          <p14:tracePt t="12871" x="5311775" y="3070225"/>
          <p14:tracePt t="12887" x="5311775" y="3078163"/>
          <p14:tracePt t="13350" x="5303838" y="3078163"/>
          <p14:tracePt t="13358" x="5280025" y="3078163"/>
          <p14:tracePt t="13366" x="5256213" y="3078163"/>
          <p14:tracePt t="13374" x="5232400" y="3078163"/>
          <p14:tracePt t="13382" x="5184775" y="3078163"/>
          <p14:tracePt t="13391" x="5153025" y="3078163"/>
          <p14:tracePt t="13399" x="5087938" y="3078163"/>
          <p14:tracePt t="13407" x="5032375" y="3078163"/>
          <p14:tracePt t="13415" x="4992688" y="3078163"/>
          <p14:tracePt t="13422" x="4937125" y="3070225"/>
          <p14:tracePt t="13431" x="4905375" y="3070225"/>
          <p14:tracePt t="13439" x="4881563" y="3070225"/>
          <p14:tracePt t="13447" x="4865688" y="3070225"/>
          <p14:tracePt t="13455" x="4849813" y="3070225"/>
          <p14:tracePt t="13487" x="4857750" y="3070225"/>
          <p14:tracePt t="13495" x="4865688" y="3070225"/>
          <p14:tracePt t="13503" x="4881563" y="3070225"/>
          <p14:tracePt t="13511" x="4889500" y="3070225"/>
          <p14:tracePt t="13519" x="4897438" y="3070225"/>
          <p14:tracePt t="13527" x="4905375" y="3070225"/>
          <p14:tracePt t="13567" x="4913313" y="3078163"/>
          <p14:tracePt t="13575" x="4921250" y="3078163"/>
          <p14:tracePt t="13583" x="4929188" y="3078163"/>
          <p14:tracePt t="13599" x="4937125" y="3078163"/>
          <p14:tracePt t="13607" x="4953000" y="3078163"/>
          <p14:tracePt t="13616" x="4960938" y="3078163"/>
          <p14:tracePt t="13624" x="4968875" y="3078163"/>
          <p14:tracePt t="13631" x="4984750" y="3078163"/>
          <p14:tracePt t="13638" x="4984750" y="3086100"/>
          <p14:tracePt t="13646" x="5000625" y="3086100"/>
          <p14:tracePt t="13655" x="5008563" y="3086100"/>
          <p14:tracePt t="13663" x="5016500" y="3086100"/>
          <p14:tracePt t="13671" x="5024438" y="3086100"/>
          <p14:tracePt t="13679" x="5040313" y="3086100"/>
          <p14:tracePt t="13687" x="5056188" y="3086100"/>
          <p14:tracePt t="13695" x="5072063" y="3101975"/>
          <p14:tracePt t="13703" x="5087938" y="3109913"/>
          <p14:tracePt t="13711" x="5103813" y="3117850"/>
          <p14:tracePt t="13719" x="5129213" y="3133725"/>
          <p14:tracePt t="13728" x="5168900" y="3133725"/>
          <p14:tracePt t="13734" x="5184775" y="3141663"/>
          <p14:tracePt t="13742" x="5208588" y="3149600"/>
          <p14:tracePt t="13751" x="5224463" y="3149600"/>
          <p14:tracePt t="13759" x="5240338" y="3157538"/>
          <p14:tracePt t="13767" x="5264150" y="3165475"/>
          <p14:tracePt t="13775" x="5287963" y="3173413"/>
          <p14:tracePt t="13784" x="5311775" y="3197225"/>
          <p14:tracePt t="13790" x="5351463" y="3236913"/>
          <p14:tracePt t="13799" x="5375275" y="3262313"/>
          <p14:tracePt t="13806" x="5422900" y="3302000"/>
          <p14:tracePt t="13815" x="5464175" y="3341688"/>
          <p14:tracePt t="13823" x="5503863" y="3381375"/>
          <p14:tracePt t="13830" x="5535613" y="3413125"/>
          <p14:tracePt t="13838" x="5575300" y="3460750"/>
          <p14:tracePt t="13846" x="5630863" y="3500438"/>
          <p14:tracePt t="13854" x="5662613" y="3540125"/>
          <p14:tracePt t="13862" x="5702300" y="3579813"/>
          <p14:tracePt t="13870" x="5741988" y="3621088"/>
          <p14:tracePt t="13878" x="5773738" y="3644900"/>
          <p14:tracePt t="13886" x="5815013" y="3700463"/>
          <p14:tracePt t="13894" x="5846763" y="3732213"/>
          <p14:tracePt t="13902" x="5894388" y="3771900"/>
          <p14:tracePt t="13910" x="5910263" y="3803650"/>
          <p14:tracePt t="13918" x="5942013" y="3851275"/>
          <p14:tracePt t="13926" x="5981700" y="3890963"/>
          <p14:tracePt t="13941" x="6005513" y="3914775"/>
          <p14:tracePt t="13948" x="6037263" y="3938588"/>
          <p14:tracePt t="13951" x="6061075" y="3956050"/>
          <p14:tracePt t="13958" x="6069013" y="3956050"/>
          <p14:tracePt t="13966" x="6076950" y="3963988"/>
          <p14:tracePt t="13982" x="6084888" y="3963988"/>
          <p14:tracePt t="14014" x="6076950" y="3956050"/>
          <p14:tracePt t="14022" x="6045200" y="3938588"/>
          <p14:tracePt t="14030" x="5997575" y="3914775"/>
          <p14:tracePt t="14038" x="5926138" y="3890963"/>
          <p14:tracePt t="14046" x="5830888" y="3859213"/>
          <p14:tracePt t="14054" x="5765800" y="3835400"/>
          <p14:tracePt t="14062" x="5694363" y="3819525"/>
          <p14:tracePt t="14070" x="5646738" y="3811588"/>
          <p14:tracePt t="14078" x="5630863" y="3811588"/>
          <p14:tracePt t="14191" x="5622925" y="3803650"/>
          <p14:tracePt t="14199" x="5591175" y="3787775"/>
          <p14:tracePt t="14207" x="5551488" y="3771900"/>
          <p14:tracePt t="14215" x="5503863" y="3748088"/>
          <p14:tracePt t="14223" x="5480050" y="3740150"/>
          <p14:tracePt t="14231" x="5464175" y="3716338"/>
          <p14:tracePt t="14239" x="5446713" y="3708400"/>
          <p14:tracePt t="14263" x="5472113" y="3708400"/>
          <p14:tracePt t="14272" x="5495925" y="3708400"/>
          <p14:tracePt t="14281" x="5527675" y="3708400"/>
          <p14:tracePt t="14287" x="5559425" y="3716338"/>
          <p14:tracePt t="14295" x="5583238" y="3732213"/>
          <p14:tracePt t="14303" x="5622925" y="3748088"/>
          <p14:tracePt t="14311" x="5654675" y="3763963"/>
          <p14:tracePt t="14319" x="5686425" y="3779838"/>
          <p14:tracePt t="14327" x="5702300" y="3795713"/>
          <p14:tracePt t="14335" x="5726113" y="3811588"/>
          <p14:tracePt t="14343" x="5741988" y="3843338"/>
          <p14:tracePt t="14351" x="5757863" y="3859213"/>
          <p14:tracePt t="14359" x="5783263" y="3890963"/>
          <p14:tracePt t="14367" x="5799138" y="3906838"/>
          <p14:tracePt t="14375" x="5830888" y="3930650"/>
          <p14:tracePt t="14383" x="5846763" y="3956050"/>
          <p14:tracePt t="14392" x="5870575" y="3979863"/>
          <p14:tracePt t="14398" x="5918200" y="4011613"/>
          <p14:tracePt t="14407" x="5949950" y="4043363"/>
          <p14:tracePt t="14415" x="5981700" y="4083050"/>
          <p14:tracePt t="14423" x="6013450" y="4114800"/>
          <p14:tracePt t="14437" x="6053138" y="4138613"/>
          <p14:tracePt t="14445" x="6092825" y="4178300"/>
          <p14:tracePt t="14452" x="6142038" y="4210050"/>
          <p14:tracePt t="14455" x="6181725" y="4249738"/>
          <p14:tracePt t="14462" x="6205538" y="4281488"/>
          <p14:tracePt t="14471" x="6237288" y="4322763"/>
          <p14:tracePt t="14479" x="6269038" y="4338638"/>
          <p14:tracePt t="14487" x="6300788" y="4370388"/>
          <p14:tracePt t="14496" x="6324600" y="4386263"/>
          <p14:tracePt t="14502" x="6348413" y="4418013"/>
          <p14:tracePt t="14510" x="6372225" y="4433888"/>
          <p14:tracePt t="14519" x="6380163" y="4457700"/>
          <p14:tracePt t="14527" x="6396038" y="4465638"/>
          <p14:tracePt t="14535" x="6411913" y="4481513"/>
          <p14:tracePt t="14543" x="6427788" y="4497388"/>
          <p14:tracePt t="14552" x="6435725" y="4497388"/>
          <p14:tracePt t="14558" x="6445250" y="4497388"/>
          <p14:tracePt t="14567" x="6461125" y="4505325"/>
          <p14:tracePt t="14575" x="6469063" y="4513263"/>
          <p14:tracePt t="14583" x="6477000" y="4513263"/>
          <p14:tracePt t="14591" x="6484938" y="4513263"/>
          <p14:tracePt t="14599" x="6492875" y="4513263"/>
          <p14:tracePt t="14623" x="6492875" y="4521200"/>
          <p14:tracePt t="14663" x="6500813" y="4521200"/>
          <p14:tracePt t="14711" x="6508750" y="4521200"/>
          <p14:tracePt t="14784" x="6516688" y="4521200"/>
          <p14:tracePt t="14816" x="6524625" y="4521200"/>
          <p14:tracePt t="14831" x="6532563" y="4521200"/>
          <p14:tracePt t="14847" x="6540500" y="4521200"/>
          <p14:tracePt t="14856" x="6540500" y="4513263"/>
          <p14:tracePt t="14871" x="6548438" y="4513263"/>
          <p14:tracePt t="14879" x="6556375" y="4513263"/>
          <p14:tracePt t="14896" x="6564313" y="4513263"/>
          <p14:tracePt t="14903" x="6564313" y="4505325"/>
          <p14:tracePt t="14919" x="6580188" y="4505325"/>
          <p14:tracePt t="14935" x="6588125" y="4505325"/>
          <p14:tracePt t="14959" x="6588125" y="4497388"/>
          <p14:tracePt t="14967" x="6572250" y="4489450"/>
          <p14:tracePt t="14974" x="6524625" y="4465638"/>
          <p14:tracePt t="14983" x="6469063" y="4449763"/>
          <p14:tracePt t="14991" x="6396038" y="4433888"/>
          <p14:tracePt t="14999" x="6332538" y="4425950"/>
          <p14:tracePt t="15007" x="6308725" y="4425950"/>
          <p14:tracePt t="15143" x="6292850" y="4410075"/>
          <p14:tracePt t="15151" x="6284913" y="4402138"/>
          <p14:tracePt t="15159" x="6276975" y="4378325"/>
          <p14:tracePt t="15167" x="6276975" y="4370388"/>
          <p14:tracePt t="15184" x="6292850" y="4354513"/>
          <p14:tracePt t="15191" x="6308725" y="4346575"/>
          <p14:tracePt t="15199" x="6332538" y="4346575"/>
          <p14:tracePt t="15207" x="6364288" y="4346575"/>
          <p14:tracePt t="15215" x="6396038" y="4346575"/>
          <p14:tracePt t="15223" x="6445250" y="4354513"/>
          <p14:tracePt t="15232" x="6469063" y="4354513"/>
          <p14:tracePt t="15239" x="6492875" y="4370388"/>
          <p14:tracePt t="15246" x="6508750" y="4370388"/>
          <p14:tracePt t="15254" x="6524625" y="4378325"/>
          <p14:tracePt t="15263" x="6548438" y="4378325"/>
          <p14:tracePt t="15271" x="6564313" y="4386263"/>
          <p14:tracePt t="15288" x="6588125" y="4394200"/>
          <p14:tracePt t="15295" x="6596063" y="4402138"/>
          <p14:tracePt t="15302" x="6604000" y="4402138"/>
          <p14:tracePt t="15311" x="6611938" y="4402138"/>
          <p14:tracePt t="15335" x="6619875" y="4402138"/>
          <p14:tracePt t="15456" x="6619875" y="4410075"/>
          <p14:tracePt t="15472" x="6627813" y="4410075"/>
          <p14:tracePt t="15511" x="6635750" y="4410075"/>
          <p14:tracePt t="15519" x="6643688" y="4410075"/>
          <p14:tracePt t="15551" x="6651625" y="4418013"/>
          <p14:tracePt t="15567" x="6659563" y="4418013"/>
          <p14:tracePt t="15575" x="6667500" y="4425950"/>
          <p14:tracePt t="15592" x="6667500" y="4433888"/>
          <p14:tracePt t="15599" x="6675438" y="4433888"/>
          <p14:tracePt t="15648" x="6683375" y="4433888"/>
          <p14:tracePt t="15679" x="6683375" y="4441825"/>
          <p14:tracePt t="15695" x="6691313" y="4449763"/>
          <p14:tracePt t="15711" x="6699250" y="4449763"/>
          <p14:tracePt t="15719" x="6699250" y="4457700"/>
          <p14:tracePt t="15727" x="6707188" y="4465638"/>
          <p14:tracePt t="15743" x="6715125" y="4473575"/>
          <p14:tracePt t="15759" x="6723063" y="4489450"/>
          <p14:tracePt t="15767" x="6723063" y="4505325"/>
          <p14:tracePt t="15775" x="6731000" y="4529138"/>
          <p14:tracePt t="15784" x="6738938" y="4560888"/>
          <p14:tracePt t="15792" x="6746875" y="4584700"/>
          <p14:tracePt t="15798" x="6746875" y="4624388"/>
          <p14:tracePt t="15807" x="6754813" y="4657725"/>
          <p14:tracePt t="15815" x="6754813" y="4681538"/>
          <p14:tracePt t="15823" x="6754813" y="4697413"/>
          <p14:tracePt t="15832" x="6754813" y="4721225"/>
          <p14:tracePt t="15839" x="6754813" y="4737100"/>
          <p14:tracePt t="15847" x="6754813" y="4752975"/>
          <p14:tracePt t="15855" x="6754813" y="4776788"/>
          <p14:tracePt t="15871" x="6754813" y="4784725"/>
          <p14:tracePt t="15879" x="6754813" y="4800600"/>
          <p14:tracePt t="15887" x="6754813" y="4808538"/>
          <p14:tracePt t="15903" x="6754813" y="4816475"/>
          <p14:tracePt t="15911" x="6754813" y="4824413"/>
          <p14:tracePt t="15919" x="6754813" y="4832350"/>
          <p14:tracePt t="15943" x="6754813" y="4840288"/>
          <p14:tracePt t="15955" x="6754813" y="4848225"/>
          <p14:tracePt t="15967" x="6754813" y="4856163"/>
          <p14:tracePt t="15999" x="6754813" y="4864100"/>
          <p14:tracePt t="16047" x="6754813" y="4872038"/>
          <p14:tracePt t="16055" x="6754813" y="4879975"/>
          <p14:tracePt t="16072" x="6754813" y="4887913"/>
          <p14:tracePt t="16079" x="6746875" y="4887913"/>
          <p14:tracePt t="16087" x="6746875" y="4895850"/>
          <p14:tracePt t="16094" x="6738938" y="4903788"/>
          <p14:tracePt t="16102" x="6738938" y="4911725"/>
          <p14:tracePt t="16120" x="6738938" y="4927600"/>
          <p14:tracePt t="16135" x="6738938" y="4935538"/>
          <p14:tracePt t="16143" x="6731000" y="4943475"/>
          <p14:tracePt t="16159" x="6723063" y="4951413"/>
          <p14:tracePt t="16175" x="6715125" y="4959350"/>
          <p14:tracePt t="16183" x="6715125" y="4967288"/>
          <p14:tracePt t="16191" x="6707188" y="4967288"/>
          <p14:tracePt t="16199" x="6707188" y="4976813"/>
          <p14:tracePt t="16207" x="6699250" y="4984750"/>
          <p14:tracePt t="16215" x="6699250" y="4992688"/>
          <p14:tracePt t="16223" x="6683375" y="5000625"/>
          <p14:tracePt t="16231" x="6683375" y="5008563"/>
          <p14:tracePt t="16239" x="6675438" y="5016500"/>
          <p14:tracePt t="16247" x="6667500" y="5024438"/>
          <p14:tracePt t="16254" x="6651625" y="5040313"/>
          <p14:tracePt t="16263" x="6635750" y="5040313"/>
          <p14:tracePt t="16271" x="6619875" y="5064125"/>
          <p14:tracePt t="16279" x="6604000" y="5064125"/>
          <p14:tracePt t="16288" x="6580188" y="5080000"/>
          <p14:tracePt t="16295" x="6556375" y="5087938"/>
          <p14:tracePt t="16302" x="6524625" y="5095875"/>
          <p14:tracePt t="16311" x="6492875" y="5103813"/>
          <p14:tracePt t="16319" x="6445250" y="5103813"/>
          <p14:tracePt t="16327" x="6403975" y="5119688"/>
          <p14:tracePt t="16336" x="6372225" y="5119688"/>
          <p14:tracePt t="16343" x="6324600" y="5119688"/>
          <p14:tracePt t="16351" x="6292850" y="5119688"/>
          <p14:tracePt t="16359" x="6253163" y="5119688"/>
          <p14:tracePt t="16367" x="6213475" y="5119688"/>
          <p14:tracePt t="16375" x="6181725" y="5119688"/>
          <p14:tracePt t="16383" x="6142038" y="5119688"/>
          <p14:tracePt t="16392" x="6110288" y="5119688"/>
          <p14:tracePt t="16399" x="6053138" y="5119688"/>
          <p14:tracePt t="16407" x="6021388" y="5119688"/>
          <p14:tracePt t="16415" x="5981700" y="5111750"/>
          <p14:tracePt t="16423" x="5949950" y="5095875"/>
          <p14:tracePt t="16437" x="5886450" y="5064125"/>
          <p14:tracePt t="16445" x="5854700" y="5040313"/>
          <p14:tracePt t="16448" x="5783263" y="4992688"/>
          <p14:tracePt t="16454" x="5734050" y="4951413"/>
          <p14:tracePt t="16462" x="5678488" y="4903788"/>
          <p14:tracePt t="16471" x="5622925" y="4864100"/>
          <p14:tracePt t="16479" x="5583238" y="4808538"/>
          <p14:tracePt t="16487" x="5543550" y="4745038"/>
          <p14:tracePt t="16496" x="5511800" y="4689475"/>
          <p14:tracePt t="16503" x="5480050" y="4616450"/>
          <p14:tracePt t="16511" x="5446713" y="4545013"/>
          <p14:tracePt t="16519" x="5438775" y="4465638"/>
          <p14:tracePt t="16527" x="5438775" y="4402138"/>
          <p14:tracePt t="16535" x="5438775" y="4338638"/>
          <p14:tracePt t="16543" x="5438775" y="4273550"/>
          <p14:tracePt t="16551" x="5430838" y="4210050"/>
          <p14:tracePt t="16558" x="5430838" y="4146550"/>
          <p14:tracePt t="16566" x="5438775" y="4067175"/>
          <p14:tracePt t="16575" x="5456238" y="4003675"/>
          <p14:tracePt t="16583" x="5480050" y="3948113"/>
          <p14:tracePt t="16591" x="5480050" y="3890963"/>
          <p14:tracePt t="16600" x="5511800" y="3843338"/>
          <p14:tracePt t="16607" x="5551488" y="3787775"/>
          <p14:tracePt t="16615" x="5583238" y="3740150"/>
          <p14:tracePt t="16623" x="5614988" y="3692525"/>
          <p14:tracePt t="16631" x="5654675" y="3652838"/>
          <p14:tracePt t="16639" x="5678488" y="3613150"/>
          <p14:tracePt t="16647" x="5726113" y="3579813"/>
          <p14:tracePt t="16656" x="5765800" y="3556000"/>
          <p14:tracePt t="16663" x="5799138" y="3556000"/>
          <p14:tracePt t="16670" x="5846763" y="3556000"/>
          <p14:tracePt t="16679" x="5878513" y="3556000"/>
          <p14:tracePt t="16687" x="5910263" y="3556000"/>
          <p14:tracePt t="16695" x="5965825" y="3556000"/>
          <p14:tracePt t="16704" x="6021388" y="3556000"/>
          <p14:tracePt t="16711" x="6061075" y="3556000"/>
          <p14:tracePt t="16719" x="6118225" y="3556000"/>
          <p14:tracePt t="16726" x="6157913" y="3556000"/>
          <p14:tracePt t="16735" x="6213475" y="3556000"/>
          <p14:tracePt t="16743" x="6245225" y="3556000"/>
          <p14:tracePt t="16752" x="6292850" y="3563938"/>
          <p14:tracePt t="16760" x="6332538" y="3587750"/>
          <p14:tracePt t="16767" x="6364288" y="3621088"/>
          <p14:tracePt t="16774" x="6403975" y="3660775"/>
          <p14:tracePt t="16783" x="6461125" y="3708400"/>
          <p14:tracePt t="16791" x="6484938" y="3740150"/>
          <p14:tracePt t="16799" x="6508750" y="3787775"/>
          <p14:tracePt t="16808" x="6548438" y="3827463"/>
          <p14:tracePt t="16815" x="6572250" y="3867150"/>
          <p14:tracePt t="16822" x="6604000" y="3906838"/>
          <p14:tracePt t="16831" x="6627813" y="3956050"/>
          <p14:tracePt t="16839" x="6643688" y="4003675"/>
          <p14:tracePt t="16847" x="6659563" y="4051300"/>
          <p14:tracePt t="16855" x="6659563" y="4090988"/>
          <p14:tracePt t="16864" x="6659563" y="4146550"/>
          <p14:tracePt t="16871" x="6659563" y="4202113"/>
          <p14:tracePt t="16879" x="6659563" y="4249738"/>
          <p14:tracePt t="16887" x="6659563" y="4298950"/>
          <p14:tracePt t="16895" x="6659563" y="4346575"/>
          <p14:tracePt t="16903" x="6659563" y="4386263"/>
          <p14:tracePt t="16912" x="6651625" y="4425950"/>
          <p14:tracePt t="16919" x="6635750" y="4457700"/>
          <p14:tracePt t="16930" x="6635750" y="4481513"/>
          <p14:tracePt t="16934" x="6635750" y="4497388"/>
          <p14:tracePt t="16951" x="6635750" y="4505325"/>
          <p14:tracePt t="17095" x="6635750" y="4497388"/>
          <p14:tracePt t="17167" x="6635750" y="4489450"/>
          <p14:tracePt t="17175" x="6635750" y="4481513"/>
          <p14:tracePt t="17182" x="6635750" y="4473575"/>
          <p14:tracePt t="17199" x="6635750" y="4465638"/>
          <p14:tracePt t="17215" x="6627813" y="4449763"/>
          <p14:tracePt t="17223" x="6611938" y="4433888"/>
          <p14:tracePt t="17231" x="6604000" y="4410075"/>
          <p14:tracePt t="17239" x="6572250" y="4378325"/>
          <p14:tracePt t="17247" x="6548438" y="4354513"/>
          <p14:tracePt t="17255" x="6516688" y="4314825"/>
          <p14:tracePt t="17263" x="6469063" y="4265613"/>
          <p14:tracePt t="17272" x="6419850" y="4233863"/>
          <p14:tracePt t="17279" x="6372225" y="4210050"/>
          <p14:tracePt t="17287" x="6332538" y="4178300"/>
          <p14:tracePt t="17295" x="6276975" y="4154488"/>
          <p14:tracePt t="17303" x="6213475" y="4122738"/>
          <p14:tracePt t="17311" x="6189663" y="4098925"/>
          <p14:tracePt t="17320" x="6142038" y="4075113"/>
          <p14:tracePt t="17328" x="6118225" y="4059238"/>
          <p14:tracePt t="17335" x="6092825" y="4043363"/>
          <p14:tracePt t="17343" x="6076950" y="4035425"/>
          <p14:tracePt t="17383" x="6092825" y="4043363"/>
          <p14:tracePt t="17390" x="6118225" y="4059238"/>
          <p14:tracePt t="17398" x="6157913" y="4083050"/>
          <p14:tracePt t="17407" x="6189663" y="4098925"/>
          <p14:tracePt t="17415" x="6213475" y="4130675"/>
          <p14:tracePt t="17423" x="6237288" y="4154488"/>
          <p14:tracePt t="17432" x="6245225" y="4186238"/>
          <p14:tracePt t="17442" x="6253163" y="4210050"/>
          <p14:tracePt t="17447" x="6253163" y="4233863"/>
          <p14:tracePt t="17455" x="6253163" y="4249738"/>
          <p14:tracePt t="17462" x="6245225" y="4265613"/>
          <p14:tracePt t="17471" x="6221413" y="4273550"/>
          <p14:tracePt t="17479" x="6181725" y="4273550"/>
          <p14:tracePt t="17488" x="6126163" y="4273550"/>
          <p14:tracePt t="17495" x="6061075" y="4273550"/>
          <p14:tracePt t="17503" x="5957888" y="4249738"/>
          <p14:tracePt t="17511" x="5902325" y="4210050"/>
          <p14:tracePt t="17519" x="5830888" y="4162425"/>
          <p14:tracePt t="17527" x="5783263" y="4114800"/>
          <p14:tracePt t="17536" x="5741988" y="4067175"/>
          <p14:tracePt t="17543" x="5702300" y="4027488"/>
          <p14:tracePt t="17551" x="5678488" y="3987800"/>
          <p14:tracePt t="17559" x="5678488" y="3938588"/>
          <p14:tracePt t="17567" x="5678488" y="3898900"/>
          <p14:tracePt t="17576" x="5678488" y="3867150"/>
          <p14:tracePt t="17583" x="5702300" y="3819525"/>
          <p14:tracePt t="17591" x="5741988" y="3779838"/>
          <p14:tracePt t="17598" x="5773738" y="3740150"/>
          <p14:tracePt t="17607" x="5807075" y="3708400"/>
          <p14:tracePt t="17615" x="5862638" y="3684588"/>
          <p14:tracePt t="17623" x="5926138" y="3676650"/>
          <p14:tracePt t="17631" x="5981700" y="3676650"/>
          <p14:tracePt t="17640" x="6037263" y="3676650"/>
          <p14:tracePt t="17648" x="6092825" y="3692525"/>
          <p14:tracePt t="17655" x="6142038" y="3724275"/>
          <p14:tracePt t="17663" x="6181725" y="3763963"/>
          <p14:tracePt t="17671" x="6221413" y="3811588"/>
          <p14:tracePt t="17679" x="6253163" y="3890963"/>
          <p14:tracePt t="17687" x="6269038" y="3948113"/>
          <p14:tracePt t="17695" x="6276975" y="4003675"/>
          <p14:tracePt t="17702" x="6292850" y="4059238"/>
          <p14:tracePt t="17710" x="6292850" y="4090988"/>
          <p14:tracePt t="17719" x="6300788" y="4138613"/>
          <p14:tracePt t="17727" x="6300788" y="4170363"/>
          <p14:tracePt t="17735" x="6308725" y="4210050"/>
          <p14:tracePt t="17743" x="6316663" y="4257675"/>
          <p14:tracePt t="17752" x="6324600" y="4306888"/>
          <p14:tracePt t="17759" x="6348413" y="4370388"/>
          <p14:tracePt t="17767" x="6380163" y="4449763"/>
          <p14:tracePt t="17775" x="6427788" y="4529138"/>
          <p14:tracePt t="17783" x="6453188" y="4600575"/>
          <p14:tracePt t="17791" x="6477000" y="4657725"/>
          <p14:tracePt t="17800" x="6516688" y="4721225"/>
          <p14:tracePt t="17807" x="6548438" y="4760913"/>
          <p14:tracePt t="17814" x="6580188" y="4816475"/>
          <p14:tracePt t="17823" x="6604000" y="4848225"/>
          <p14:tracePt t="17831" x="6635750" y="4887913"/>
          <p14:tracePt t="17839" x="6651625" y="4927600"/>
          <p14:tracePt t="17847" x="6667500" y="4943475"/>
          <p14:tracePt t="17856" x="6675438" y="4951413"/>
          <p14:tracePt t="17862" x="6675438" y="4967288"/>
          <p14:tracePt t="17879" x="6675438" y="4976813"/>
          <p14:tracePt t="17887" x="6667500" y="4992688"/>
          <p14:tracePt t="17895" x="6667500" y="5000625"/>
          <p14:tracePt t="17904" x="6651625" y="5016500"/>
          <p14:tracePt t="17911" x="6635750" y="5040313"/>
          <p14:tracePt t="17918" x="6604000" y="5056188"/>
          <p14:tracePt t="17926" x="6588125" y="5072063"/>
          <p14:tracePt t="17935" x="6572250" y="5080000"/>
          <p14:tracePt t="17944" x="6540500" y="5080000"/>
          <p14:tracePt t="17951" x="6516688" y="5080000"/>
          <p14:tracePt t="17964" x="6484938" y="5080000"/>
          <p14:tracePt t="17970" x="6435725" y="5080000"/>
          <p14:tracePt t="17974" x="6403975" y="5080000"/>
          <p14:tracePt t="17982" x="6356350" y="5056188"/>
          <p14:tracePt t="17991" x="6308725" y="5000625"/>
          <p14:tracePt t="17999" x="6269038" y="4959350"/>
          <p14:tracePt t="18007" x="6221413" y="4911725"/>
          <p14:tracePt t="18015" x="6181725" y="4856163"/>
          <p14:tracePt t="18022" x="6149975" y="4784725"/>
          <p14:tracePt t="18031" x="6134100" y="4745038"/>
          <p14:tracePt t="18039" x="6134100" y="4697413"/>
          <p14:tracePt t="18047" x="6134100" y="4657725"/>
          <p14:tracePt t="18055" x="6134100" y="4608513"/>
          <p14:tracePt t="18064" x="6134100" y="4584700"/>
          <p14:tracePt t="18071" x="6149975" y="4545013"/>
          <p14:tracePt t="18079" x="6173788" y="4521200"/>
          <p14:tracePt t="18086" x="6197600" y="4497388"/>
          <p14:tracePt t="18095" x="6213475" y="4489450"/>
          <p14:tracePt t="18103" x="6245225" y="4489450"/>
          <p14:tracePt t="18112" x="6284913" y="4489450"/>
          <p14:tracePt t="18119" x="6316663" y="4489450"/>
          <p14:tracePt t="18127" x="6364288" y="4505325"/>
          <p14:tracePt t="18135" x="6388100" y="4513263"/>
          <p14:tracePt t="18143" x="6411913" y="4537075"/>
          <p14:tracePt t="18151" x="6435725" y="4560888"/>
          <p14:tracePt t="18159" x="6453188" y="4584700"/>
          <p14:tracePt t="18168" x="6461125" y="4608513"/>
          <p14:tracePt t="18175" x="6461125" y="4633913"/>
          <p14:tracePt t="18191" x="6461125" y="4649788"/>
          <p14:tracePt t="18199" x="6469063" y="4649788"/>
          <p14:tracePt t="18351" x="6469063" y="4657725"/>
          <p14:tracePt t="19047" x="6469063" y="4649788"/>
          <p14:tracePt t="19055" x="6453188" y="4641850"/>
          <p14:tracePt t="19063" x="6445250" y="4616450"/>
          <p14:tracePt t="19072" x="6419850" y="4600575"/>
          <p14:tracePt t="19080" x="6396038" y="4568825"/>
          <p14:tracePt t="19087" x="6364288" y="4545013"/>
          <p14:tracePt t="19094" x="6324600" y="4513263"/>
          <p14:tracePt t="19102" x="6300788" y="4473575"/>
          <p14:tracePt t="19111" x="6292850" y="4465638"/>
          <p14:tracePt t="19119" x="6284913" y="4465638"/>
          <p14:tracePt t="19287" x="6284913" y="4457700"/>
          <p14:tracePt t="19295" x="6276975" y="4441825"/>
          <p14:tracePt t="19303" x="6269038" y="4425950"/>
          <p14:tracePt t="19310" x="6261100" y="4402138"/>
          <p14:tracePt t="19318" x="6237288" y="4378325"/>
          <p14:tracePt t="19327" x="6213475" y="4354513"/>
          <p14:tracePt t="19335" x="6181725" y="4330700"/>
          <p14:tracePt t="19343" x="6157913" y="4306888"/>
          <p14:tracePt t="19352" x="6126163" y="4273550"/>
          <p14:tracePt t="19359" x="6092825" y="4241800"/>
          <p14:tracePt t="19367" x="6069013" y="4217988"/>
          <p14:tracePt t="19375" x="5997575" y="4154488"/>
          <p14:tracePt t="19383" x="5926138" y="4083050"/>
          <p14:tracePt t="19391" x="5870575" y="4027488"/>
          <p14:tracePt t="19399" x="5783263" y="3979863"/>
          <p14:tracePt t="19408" x="5662613" y="3914775"/>
          <p14:tracePt t="19415" x="5519738" y="3835400"/>
          <p14:tracePt t="19423" x="5327650" y="3748088"/>
          <p14:tracePt t="19431" x="5168900" y="3676650"/>
          <p14:tracePt t="19439" x="4968875" y="3605213"/>
          <p14:tracePt t="19447" x="4794250" y="3540125"/>
          <p14:tracePt t="19460" x="4594225" y="3468688"/>
          <p14:tracePt t="19463" x="4370388" y="3405188"/>
          <p14:tracePt t="19471" x="4132263" y="3341688"/>
          <p14:tracePt t="19478" x="3924300" y="3286125"/>
          <p14:tracePt t="19486" x="3716338" y="3213100"/>
          <p14:tracePt t="19495" x="3533775" y="3173413"/>
          <p14:tracePt t="19503" x="3373438" y="3165475"/>
          <p14:tracePt t="19512" x="3230563" y="3149600"/>
          <p14:tracePt t="19519" x="3125788" y="3133725"/>
          <p14:tracePt t="19526" x="3046413" y="3117850"/>
          <p14:tracePt t="19535" x="2982913" y="3101975"/>
          <p14:tracePt t="19543" x="2927350" y="3094038"/>
          <p14:tracePt t="19551" x="2887663" y="3078163"/>
          <p14:tracePt t="19560" x="2863850" y="3070225"/>
          <p14:tracePt t="19567" x="2840038" y="3046413"/>
          <p14:tracePt t="19575" x="2824163" y="3038475"/>
          <p14:tracePt t="19583" x="2816225" y="3030538"/>
          <p14:tracePt t="19775" x="2824163" y="3030538"/>
          <p14:tracePt t="19783" x="2832100" y="3030538"/>
          <p14:tracePt t="19807" x="2847975" y="3030538"/>
          <p14:tracePt t="19824" x="2855913" y="3022600"/>
          <p14:tracePt t="19855" x="2855913" y="3014663"/>
          <p14:tracePt t="19864" x="2863850" y="3014663"/>
          <p14:tracePt t="19879" x="2871788" y="3006725"/>
          <p14:tracePt t="19895" x="2879725" y="2998788"/>
          <p14:tracePt t="19903" x="2879725" y="2990850"/>
          <p14:tracePt t="19919" x="2879725" y="2982913"/>
          <p14:tracePt t="19927" x="2887663" y="2982913"/>
          <p14:tracePt t="19935" x="2887663" y="2974975"/>
          <p14:tracePt t="19943" x="2895600" y="2974975"/>
          <p14:tracePt t="19960" x="2903538" y="2959100"/>
          <p14:tracePt t="19983" x="2903538" y="2951163"/>
          <p14:tracePt t="19991" x="2911475" y="2951163"/>
          <p14:tracePt t="20023" x="2919413" y="2951163"/>
          <p14:tracePt t="20039" x="2927350" y="2951163"/>
          <p14:tracePt t="20047" x="2935288" y="2959100"/>
          <p14:tracePt t="20063" x="2943225" y="2967038"/>
          <p14:tracePt t="20073" x="2951163" y="2967038"/>
          <p14:tracePt t="20079" x="2959100" y="2967038"/>
          <p14:tracePt t="20095" x="2967038" y="2967038"/>
          <p14:tracePt t="20111" x="2974975" y="2967038"/>
          <p14:tracePt t="20391" x="2967038" y="2974975"/>
          <p14:tracePt t="20407" x="2951163" y="2982913"/>
          <p14:tracePt t="20415" x="2951163" y="2990850"/>
          <p14:tracePt t="20422" x="2943225" y="2998788"/>
          <p14:tracePt t="20431" x="2935288" y="3006725"/>
          <p14:tracePt t="20439" x="2919413" y="3014663"/>
          <p14:tracePt t="20448" x="2919413" y="3022600"/>
          <p14:tracePt t="20455" x="2903538" y="3030538"/>
          <p14:tracePt t="20468" x="2895600" y="3038475"/>
          <p14:tracePt t="20475" x="2887663" y="3054350"/>
          <p14:tracePt t="20479" x="2887663" y="3062288"/>
          <p14:tracePt t="20486" x="2879725" y="3070225"/>
          <p14:tracePt t="20688" x="2879725" y="3078163"/>
          <p14:tracePt t="20711" x="2887663" y="3078163"/>
          <p14:tracePt t="20719" x="2887663" y="3086100"/>
          <p14:tracePt t="20727" x="2895600" y="3086100"/>
          <p14:tracePt t="20735" x="2903538" y="3086100"/>
          <p14:tracePt t="20744" x="2903538" y="3094038"/>
          <p14:tracePt t="20752" x="2911475" y="3101975"/>
          <p14:tracePt t="20784" x="2919413" y="3101975"/>
          <p14:tracePt t="20824" x="2927350" y="3101975"/>
          <p14:tracePt t="20831" x="2935288" y="3109913"/>
          <p14:tracePt t="20839" x="2943225" y="3109913"/>
          <p14:tracePt t="20855" x="2951163" y="3109913"/>
          <p14:tracePt t="20863" x="2959100" y="3109913"/>
          <p14:tracePt t="20887" x="2967038" y="3109913"/>
          <p14:tracePt t="20903" x="2967038" y="3117850"/>
          <p14:tracePt t="20912" x="2974975" y="3117850"/>
          <p14:tracePt t="20919" x="2974975" y="3133725"/>
          <p14:tracePt t="20927" x="2982913" y="3141663"/>
          <p14:tracePt t="20935" x="2982913" y="3149600"/>
          <p14:tracePt t="20943" x="2990850" y="3165475"/>
          <p14:tracePt t="20951" x="3006725" y="3181350"/>
          <p14:tracePt t="20963" x="3006725" y="3189288"/>
          <p14:tracePt t="20967" x="3014663" y="3197225"/>
          <p14:tracePt t="20975" x="3022600" y="3205163"/>
          <p14:tracePt t="20983" x="3022600" y="3221038"/>
          <p14:tracePt t="20991" x="3030538" y="3228975"/>
          <p14:tracePt t="21031" x="3030538" y="3236913"/>
          <p14:tracePt t="21047" x="3030538" y="3244850"/>
          <p14:tracePt t="21063" x="3030538" y="3252788"/>
          <p14:tracePt t="21071" x="3030538" y="3262313"/>
          <p14:tracePt t="21079" x="3030538" y="3270250"/>
          <p14:tracePt t="21087" x="3030538" y="3286125"/>
          <p14:tracePt t="21095" x="3030538" y="3294063"/>
          <p14:tracePt t="21103" x="3030538" y="3302000"/>
          <p14:tracePt t="21111" x="3030538" y="3309938"/>
          <p14:tracePt t="21120" x="3030538" y="3325813"/>
          <p14:tracePt t="21127" x="3030538" y="3333750"/>
          <p14:tracePt t="21135" x="3030538" y="3341688"/>
          <p14:tracePt t="21142" x="3030538" y="3349625"/>
          <p14:tracePt t="21151" x="3030538" y="3365500"/>
          <p14:tracePt t="21159" x="3030538" y="3373438"/>
          <p14:tracePt t="21168" x="3030538" y="3381375"/>
          <p14:tracePt t="21175" x="3030538" y="3397250"/>
          <p14:tracePt t="21183" x="3030538" y="3405188"/>
          <p14:tracePt t="21191" x="3030538" y="3413125"/>
          <p14:tracePt t="21199" x="3030538" y="3421063"/>
          <p14:tracePt t="21207" x="3030538" y="3444875"/>
          <p14:tracePt t="21215" x="3030538" y="3460750"/>
          <p14:tracePt t="21223" x="3030538" y="3476625"/>
          <p14:tracePt t="21231" x="3030538" y="3484563"/>
          <p14:tracePt t="21238" x="3030538" y="3500438"/>
          <p14:tracePt t="21247" x="3030538" y="3516313"/>
          <p14:tracePt t="21255" x="3030538" y="3532188"/>
          <p14:tracePt t="21263" x="3030538" y="3540125"/>
          <p14:tracePt t="21270" x="3030538" y="3563938"/>
          <p14:tracePt t="21279" x="3030538" y="3571875"/>
          <p14:tracePt t="21286" x="3030538" y="3595688"/>
          <p14:tracePt t="21295" x="3022600" y="3621088"/>
          <p14:tracePt t="21302" x="3014663" y="3644900"/>
          <p14:tracePt t="21311" x="3006725" y="3668713"/>
          <p14:tracePt t="21319" x="3006725" y="3684588"/>
          <p14:tracePt t="21327" x="2990850" y="3708400"/>
          <p14:tracePt t="21334" x="2982913" y="3724275"/>
          <p14:tracePt t="21343" x="2967038" y="3756025"/>
          <p14:tracePt t="21351" x="2951163" y="3771900"/>
          <p14:tracePt t="21359" x="2927350" y="3787775"/>
          <p14:tracePt t="21367" x="2911475" y="3803650"/>
          <p14:tracePt t="21375" x="2895600" y="3819525"/>
          <p14:tracePt t="21384" x="2879725" y="3835400"/>
          <p14:tracePt t="21391" x="2847975" y="3851275"/>
          <p14:tracePt t="21399" x="2824163" y="3867150"/>
          <p14:tracePt t="21406" x="2782888" y="3875088"/>
          <p14:tracePt t="21415" x="2767013" y="3883025"/>
          <p14:tracePt t="21423" x="2735263" y="3890963"/>
          <p14:tracePt t="21431" x="2711450" y="3898900"/>
          <p14:tracePt t="21439" x="2695575" y="3906838"/>
          <p14:tracePt t="21447" x="2671763" y="3906838"/>
          <p14:tracePt t="21456" x="2655888" y="3906838"/>
          <p14:tracePt t="21462" x="2640013" y="3906838"/>
          <p14:tracePt t="21470" x="2616200" y="3906838"/>
          <p14:tracePt t="21479" x="2592388" y="3906838"/>
          <p14:tracePt t="21488" x="2576513" y="3890963"/>
          <p14:tracePt t="21495" x="2544763" y="3883025"/>
          <p14:tracePt t="21503" x="2505075" y="3851275"/>
          <p14:tracePt t="21511" x="2455863" y="3827463"/>
          <p14:tracePt t="21519" x="2400300" y="3795713"/>
          <p14:tracePt t="21527" x="2336800" y="3732213"/>
          <p14:tracePt t="21535" x="2273300" y="3684588"/>
          <p14:tracePt t="21544" x="2209800" y="3629025"/>
          <p14:tracePt t="21551" x="2162175" y="3563938"/>
          <p14:tracePt t="21559" x="2105025" y="3500438"/>
          <p14:tracePt t="21567" x="2057400" y="3444875"/>
          <p14:tracePt t="21575" x="2017713" y="3381375"/>
          <p14:tracePt t="21583" x="1993900" y="3317875"/>
          <p14:tracePt t="21592" x="1970088" y="3252788"/>
          <p14:tracePt t="21599" x="1962150" y="3197225"/>
          <p14:tracePt t="21607" x="1962150" y="3133725"/>
          <p14:tracePt t="21615" x="1954213" y="3054350"/>
          <p14:tracePt t="21623" x="1954213" y="2982913"/>
          <p14:tracePt t="21631" x="1954213" y="2886075"/>
          <p14:tracePt t="21639" x="1954213" y="2790825"/>
          <p14:tracePt t="21648" x="1954213" y="2695575"/>
          <p14:tracePt t="21654" x="1954213" y="2624138"/>
          <p14:tracePt t="21663" x="1978025" y="2566988"/>
          <p14:tracePt t="21671" x="1985963" y="2519363"/>
          <p14:tracePt t="21679" x="2001838" y="2479675"/>
          <p14:tracePt t="21687" x="2025650" y="2432050"/>
          <p14:tracePt t="21695" x="2057400" y="2400300"/>
          <p14:tracePt t="21703" x="2081213" y="2360613"/>
          <p14:tracePt t="21711" x="2120900" y="2312988"/>
          <p14:tracePt t="21719" x="2162175" y="2265363"/>
          <p14:tracePt t="21727" x="2209800" y="2224088"/>
          <p14:tracePt t="21735" x="2257425" y="2184400"/>
          <p14:tracePt t="21743" x="2320925" y="2144713"/>
          <p14:tracePt t="21752" x="2368550" y="2112963"/>
          <p14:tracePt t="21759" x="2432050" y="2081213"/>
          <p14:tracePt t="21767" x="2497138" y="2057400"/>
          <p14:tracePt t="21775" x="2568575" y="2033588"/>
          <p14:tracePt t="21783" x="2632075" y="2009775"/>
          <p14:tracePt t="21791" x="2703513" y="1970088"/>
          <p14:tracePt t="21799" x="2782888" y="1938338"/>
          <p14:tracePt t="21807" x="2855913" y="1930400"/>
          <p14:tracePt t="21815" x="2943225" y="1930400"/>
          <p14:tracePt t="21823" x="3006725" y="1930400"/>
          <p14:tracePt t="21830" x="3070225" y="1930400"/>
          <p14:tracePt t="21839" x="3125788" y="1938338"/>
          <p14:tracePt t="21847" x="3159125" y="1970088"/>
          <p14:tracePt t="21856" x="3214688" y="2009775"/>
          <p14:tracePt t="21863" x="3246438" y="2057400"/>
          <p14:tracePt t="21871" x="3278188" y="2128838"/>
          <p14:tracePt t="21879" x="3317875" y="2200275"/>
          <p14:tracePt t="21886" x="3365500" y="2289175"/>
          <p14:tracePt t="21895" x="3413125" y="2408238"/>
          <p14:tracePt t="21903" x="3429000" y="2479675"/>
          <p14:tracePt t="21912" x="3460750" y="2566988"/>
          <p14:tracePt t="21919" x="3470275" y="2632075"/>
          <p14:tracePt t="21926" x="3509963" y="2711450"/>
          <p14:tracePt t="21935" x="3509963" y="2767013"/>
          <p14:tracePt t="21943" x="3509963" y="2822575"/>
          <p14:tracePt t="21952" x="3509963" y="2862263"/>
          <p14:tracePt t="21965" x="3509963" y="2901950"/>
          <p14:tracePt t="21971" x="3509963" y="2943225"/>
          <p14:tracePt t="21975" x="3494088" y="2974975"/>
          <p14:tracePt t="21983" x="3486150" y="2998788"/>
          <p14:tracePt t="21991" x="3470275" y="3022600"/>
          <p14:tracePt t="21999" x="3452813" y="3038475"/>
          <p14:tracePt t="22007" x="3436938" y="3054350"/>
          <p14:tracePt t="22016" x="3421063" y="3062288"/>
          <p14:tracePt t="22022" x="3421063" y="3070225"/>
          <p14:tracePt t="22031" x="3421063" y="3078163"/>
          <p14:tracePt t="22047" x="3413125" y="3078163"/>
          <p14:tracePt t="22303" x="3405188" y="3054350"/>
          <p14:tracePt t="22311" x="3405188" y="3046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437013D6-FF94-445B-8A44-6C08F70E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8" y="1133745"/>
            <a:ext cx="7365503" cy="4900982"/>
          </a:xfrm>
          <a:prstGeom prst="rect">
            <a:avLst/>
          </a:prstGeom>
        </p:spPr>
      </p:pic>
      <p:sp>
        <p:nvSpPr>
          <p:cNvPr id="16" name="Rectangle 24">
            <a:extLst>
              <a:ext uri="{FF2B5EF4-FFF2-40B4-BE49-F238E27FC236}">
                <a16:creationId xmlns:a16="http://schemas.microsoft.com/office/drawing/2014/main" id="{89EAC0EF-5F9B-42AA-99A4-F92DD3C5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035" y="6219310"/>
            <a:ext cx="3711930" cy="3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 Hardware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Configuration</a:t>
            </a:r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]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5D0E1D-FCA8-4171-8C19-6224324796CC}"/>
              </a:ext>
            </a:extLst>
          </p:cNvPr>
          <p:cNvCxnSpPr>
            <a:cxnSpLocks/>
          </p:cNvCxnSpPr>
          <p:nvPr/>
        </p:nvCxnSpPr>
        <p:spPr>
          <a:xfrm>
            <a:off x="7833320" y="1133745"/>
            <a:ext cx="0" cy="49010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89280-5DD7-40C2-BA20-B5DA81CBD2CF}"/>
              </a:ext>
            </a:extLst>
          </p:cNvPr>
          <p:cNvSpPr txBox="1"/>
          <p:nvPr/>
        </p:nvSpPr>
        <p:spPr>
          <a:xfrm>
            <a:off x="5814983" y="4277767"/>
            <a:ext cx="40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5E2276-405B-4A4B-B5DC-AEC5D6FF8C69}"/>
              </a:ext>
            </a:extLst>
          </p:cNvPr>
          <p:cNvSpPr txBox="1"/>
          <p:nvPr/>
        </p:nvSpPr>
        <p:spPr>
          <a:xfrm>
            <a:off x="7960528" y="1133408"/>
            <a:ext cx="1604873" cy="486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Digital MCU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Ultrasonic 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Object detection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Red/Blue LED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Gear Status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LED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Object Detection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Status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⑤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: Warning Alarm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⑥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Potentiometer</a:t>
            </a:r>
          </a:p>
          <a:p>
            <a:pPr>
              <a:lnSpc>
                <a:spcPct val="150000"/>
              </a:lnSpc>
            </a:pPr>
            <a:r>
              <a:rPr lang="en-US" altLang="ko-KR" sz="13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Gear Input</a:t>
            </a:r>
            <a:r>
              <a:rPr lang="en-US" altLang="ko-KR" sz="13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3F006-ECFB-4957-BA9D-D6A632B1BE93}"/>
              </a:ext>
            </a:extLst>
          </p:cNvPr>
          <p:cNvSpPr txBox="1"/>
          <p:nvPr/>
        </p:nvSpPr>
        <p:spPr>
          <a:xfrm>
            <a:off x="2342710" y="4284095"/>
            <a:ext cx="38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④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2616DD-630B-42DD-ACE5-65B84E23C758}"/>
              </a:ext>
            </a:extLst>
          </p:cNvPr>
          <p:cNvSpPr txBox="1"/>
          <p:nvPr/>
        </p:nvSpPr>
        <p:spPr>
          <a:xfrm>
            <a:off x="4325961" y="4277767"/>
            <a:ext cx="4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96CFB-DD56-4610-A115-B8C4E27C13AC}"/>
              </a:ext>
            </a:extLst>
          </p:cNvPr>
          <p:cNvSpPr txBox="1"/>
          <p:nvPr/>
        </p:nvSpPr>
        <p:spPr>
          <a:xfrm>
            <a:off x="362490" y="4277767"/>
            <a:ext cx="40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③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194963-FCAC-4A42-92AC-673600161C6C}"/>
              </a:ext>
            </a:extLst>
          </p:cNvPr>
          <p:cNvSpPr txBox="1"/>
          <p:nvPr/>
        </p:nvSpPr>
        <p:spPr>
          <a:xfrm>
            <a:off x="5358045" y="1133745"/>
            <a:ext cx="40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C7283-F608-4A56-BE91-05877C0EEF57}"/>
              </a:ext>
            </a:extLst>
          </p:cNvPr>
          <p:cNvSpPr txBox="1"/>
          <p:nvPr/>
        </p:nvSpPr>
        <p:spPr>
          <a:xfrm>
            <a:off x="331813" y="1148306"/>
            <a:ext cx="41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①</a:t>
            </a:r>
          </a:p>
        </p:txBody>
      </p:sp>
      <p:sp>
        <p:nvSpPr>
          <p:cNvPr id="38" name="Rectangle 685">
            <a:extLst>
              <a:ext uri="{FF2B5EF4-FFF2-40B4-BE49-F238E27FC236}">
                <a16:creationId xmlns:a16="http://schemas.microsoft.com/office/drawing/2014/main" id="{56D25E70-75D0-4BCD-A6C9-6F6543BD9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322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129558A-CA04-4E1F-80C8-677E9C87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25" y="1088740"/>
            <a:ext cx="6427349" cy="4276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A0646-8B9E-4861-9AA8-B22133181517}"/>
              </a:ext>
            </a:extLst>
          </p:cNvPr>
          <p:cNvSpPr txBox="1"/>
          <p:nvPr/>
        </p:nvSpPr>
        <p:spPr>
          <a:xfrm>
            <a:off x="311218" y="5480925"/>
            <a:ext cx="943601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Ultrasonic Sensor : Object Detection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: Triggered every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1msec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for object detection / Echo signal is returned to the Digital MCU → </a:t>
            </a:r>
            <a:r>
              <a:rPr lang="en-US" altLang="ko-KR" sz="14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 calculation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19" name="Rectangle 685">
            <a:extLst>
              <a:ext uri="{FF2B5EF4-FFF2-40B4-BE49-F238E27FC236}">
                <a16:creationId xmlns:a16="http://schemas.microsoft.com/office/drawing/2014/main" id="{983546F2-BCAA-4BF9-8BC7-37032C114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511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3A3B66-CE41-4ADC-8F14-4F449D83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25" y="1088740"/>
            <a:ext cx="6427349" cy="4276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38300-E2D7-4D15-877C-13F780484A20}"/>
              </a:ext>
            </a:extLst>
          </p:cNvPr>
          <p:cNvSpPr txBox="1"/>
          <p:nvPr/>
        </p:nvSpPr>
        <p:spPr>
          <a:xfrm>
            <a:off x="293419" y="5499230"/>
            <a:ext cx="943601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Potentiometer : Gear Input 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: Rotating the potentiometer allows to select the gear. → 3 Status : Off / Drive (D) / Reverse (R) </a:t>
            </a:r>
          </a:p>
        </p:txBody>
      </p:sp>
      <p:sp>
        <p:nvSpPr>
          <p:cNvPr id="11" name="Rectangle 685">
            <a:extLst>
              <a:ext uri="{FF2B5EF4-FFF2-40B4-BE49-F238E27FC236}">
                <a16:creationId xmlns:a16="http://schemas.microsoft.com/office/drawing/2014/main" id="{9AB82FD4-3D6A-4E0D-81BF-4172E05AE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182563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 startAt="2"/>
              <a:defRPr/>
            </a:pPr>
            <a:r>
              <a:rPr kumimoji="0" lang="en-US" altLang="ko-KR" sz="2200" b="1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H/W &amp; SW Configuration</a:t>
            </a:r>
            <a:endParaRPr kumimoji="0" lang="ko-KR" altLang="en-US" sz="2200" b="1" kern="0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025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76FCC7-3C79-4F00-A1E4-FCE6F9B82C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56A10F-A3F4-47D9-B743-2A2EA24DC7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32724</TotalTime>
  <Words>838</Words>
  <Application>Microsoft Office PowerPoint</Application>
  <PresentationFormat>A4 용지(210x297mm)</PresentationFormat>
  <Paragraphs>230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HY헤드라인M</vt:lpstr>
      <vt:lpstr>굴림</vt:lpstr>
      <vt:lpstr>나눔스퀘어</vt:lpstr>
      <vt:lpstr>나눔스퀘어 Bold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2006 Hyundai Wiring Design Propose</dc:title>
  <dc:creator>William</dc:creator>
  <cp:lastModifiedBy>채종윤</cp:lastModifiedBy>
  <cp:revision>1141</cp:revision>
  <dcterms:created xsi:type="dcterms:W3CDTF">2006-02-28T10:33:13Z</dcterms:created>
  <dcterms:modified xsi:type="dcterms:W3CDTF">2023-03-27T06:43:14Z</dcterms:modified>
</cp:coreProperties>
</file>